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89" r:id="rId2"/>
    <p:sldId id="285" r:id="rId3"/>
    <p:sldId id="268" r:id="rId4"/>
    <p:sldId id="259" r:id="rId5"/>
    <p:sldId id="291" r:id="rId6"/>
    <p:sldId id="270" r:id="rId7"/>
    <p:sldId id="262" r:id="rId8"/>
    <p:sldId id="294" r:id="rId9"/>
    <p:sldId id="295" r:id="rId10"/>
    <p:sldId id="269" r:id="rId11"/>
    <p:sldId id="278" r:id="rId12"/>
    <p:sldId id="287" r:id="rId13"/>
  </p:sldIdLst>
  <p:sldSz cx="9144000" cy="6858000" type="screen4x3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26814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5" d="100"/>
          <a:sy n="85" d="100"/>
        </p:scale>
        <p:origin x="155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3580982-A44C-4EF2-8585-DBAD7AF215CB}" type="doc">
      <dgm:prSet loTypeId="urn:microsoft.com/office/officeart/2005/8/layout/matrix1" loCatId="matrix" qsTypeId="urn:microsoft.com/office/officeart/2005/8/quickstyle/3d3" qsCatId="3D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608493-0BE7-4821-A846-60C1C87C0CC5}">
      <dgm:prSet phldrT="[Текст]" custT="1"/>
      <dgm:spPr/>
      <dgm:t>
        <a:bodyPr/>
        <a:lstStyle/>
        <a:p>
          <a:r>
            <a:rPr lang="ru-RU" sz="2400" b="1" dirty="0">
              <a:solidFill>
                <a:srgbClr val="52681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программы</a:t>
          </a:r>
        </a:p>
      </dgm:t>
    </dgm:pt>
    <dgm:pt modelId="{F3F2AE39-CAB2-4C08-8F0D-526C97939860}" type="parTrans" cxnId="{93E253A4-D5B6-48A1-9244-60FC6E928608}">
      <dgm:prSet/>
      <dgm:spPr/>
      <dgm:t>
        <a:bodyPr/>
        <a:lstStyle/>
        <a:p>
          <a:endParaRPr lang="ru-RU"/>
        </a:p>
      </dgm:t>
    </dgm:pt>
    <dgm:pt modelId="{D86B3755-587A-4C09-820C-06CA540A0EEB}" type="sibTrans" cxnId="{93E253A4-D5B6-48A1-9244-60FC6E928608}">
      <dgm:prSet/>
      <dgm:spPr/>
      <dgm:t>
        <a:bodyPr/>
        <a:lstStyle/>
        <a:p>
          <a:endParaRPr lang="ru-RU"/>
        </a:p>
      </dgm:t>
    </dgm:pt>
    <dgm:pt modelId="{9A2C15D4-6612-4F7F-A8DE-91D157044680}">
      <dgm:prSet phldrT="[Текст]" custT="1"/>
      <dgm:spPr/>
      <dgm:t>
        <a:bodyPr/>
        <a:lstStyle/>
        <a:p>
          <a:r>
            <a:rPr lang="ru-RU" sz="2600" b="1" dirty="0">
              <a:solidFill>
                <a:schemeClr val="bg1"/>
              </a:solidFill>
              <a:effectLst/>
              <a:latin typeface="Times New Roman"/>
              <a:ea typeface="Times New Roman"/>
              <a:cs typeface="Times New Roman"/>
            </a:rPr>
            <a:t>Конечный результат</a:t>
          </a:r>
          <a:endParaRPr lang="ru-RU" sz="2600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F65D4CCE-F130-41C3-A1DA-6468BCBFA2A2}" type="parTrans" cxnId="{7A7975E6-A7CB-474B-A876-EB8DADEA14A9}">
      <dgm:prSet/>
      <dgm:spPr/>
      <dgm:t>
        <a:bodyPr/>
        <a:lstStyle/>
        <a:p>
          <a:endParaRPr lang="ru-RU"/>
        </a:p>
      </dgm:t>
    </dgm:pt>
    <dgm:pt modelId="{4F7F3714-3FF9-4710-8016-731A28AEC2DE}" type="sibTrans" cxnId="{7A7975E6-A7CB-474B-A876-EB8DADEA14A9}">
      <dgm:prSet/>
      <dgm:spPr/>
      <dgm:t>
        <a:bodyPr/>
        <a:lstStyle/>
        <a:p>
          <a:endParaRPr lang="ru-RU"/>
        </a:p>
      </dgm:t>
    </dgm:pt>
    <dgm:pt modelId="{5C32DD38-19DA-44E8-A554-692B4A5FDC07}">
      <dgm:prSet phldrT="[Текст]" custT="1"/>
      <dgm:spPr/>
      <dgm:t>
        <a:bodyPr/>
        <a:lstStyle/>
        <a:p>
          <a:r>
            <a:rPr lang="ru-RU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Последовательность тем, </a:t>
          </a:r>
        </a:p>
        <a:p>
          <a:r>
            <a:rPr lang="ru-RU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кол-во часов</a:t>
          </a:r>
        </a:p>
      </dgm:t>
    </dgm:pt>
    <dgm:pt modelId="{FE69CD3E-0C13-48E8-8848-4038016975EC}" type="parTrans" cxnId="{E3C77D85-87EB-4DF1-BBF1-A4D8F75D0407}">
      <dgm:prSet/>
      <dgm:spPr/>
      <dgm:t>
        <a:bodyPr/>
        <a:lstStyle/>
        <a:p>
          <a:endParaRPr lang="ru-RU"/>
        </a:p>
      </dgm:t>
    </dgm:pt>
    <dgm:pt modelId="{44EFBB8C-C1F4-4E3C-B227-9E9F456A2266}" type="sibTrans" cxnId="{E3C77D85-87EB-4DF1-BBF1-A4D8F75D0407}">
      <dgm:prSet/>
      <dgm:spPr/>
      <dgm:t>
        <a:bodyPr/>
        <a:lstStyle/>
        <a:p>
          <a:endParaRPr lang="ru-RU"/>
        </a:p>
      </dgm:t>
    </dgm:pt>
    <dgm:pt modelId="{1ACF360E-C885-4639-9610-BADEAABF1F03}">
      <dgm:prSet phldrT="[Текст]" custT="1"/>
      <dgm:spPr/>
      <dgm:t>
        <a:bodyPr/>
        <a:lstStyle/>
        <a:p>
          <a:endParaRPr lang="ru-RU" dirty="0"/>
        </a:p>
      </dgm:t>
    </dgm:pt>
    <dgm:pt modelId="{39943A86-056A-4CBB-A61D-1C6FAA96198E}" type="parTrans" cxnId="{D2A9A3F4-881C-45C4-B699-6B38B3BAEE36}">
      <dgm:prSet/>
      <dgm:spPr/>
      <dgm:t>
        <a:bodyPr/>
        <a:lstStyle/>
        <a:p>
          <a:endParaRPr lang="ru-RU"/>
        </a:p>
      </dgm:t>
    </dgm:pt>
    <dgm:pt modelId="{771FDCCA-C18D-407B-AADB-A66F89E662A9}" type="sibTrans" cxnId="{D2A9A3F4-881C-45C4-B699-6B38B3BAEE36}">
      <dgm:prSet/>
      <dgm:spPr/>
      <dgm:t>
        <a:bodyPr/>
        <a:lstStyle/>
        <a:p>
          <a:endParaRPr lang="ru-RU"/>
        </a:p>
      </dgm:t>
    </dgm:pt>
    <dgm:pt modelId="{77A8E425-6332-41A2-8D7C-1F0933510FF3}">
      <dgm:prSet phldrT="[Текст]" phldr="1"/>
      <dgm:spPr/>
      <dgm:t>
        <a:bodyPr/>
        <a:lstStyle/>
        <a:p>
          <a:endParaRPr lang="ru-RU" dirty="0"/>
        </a:p>
      </dgm:t>
    </dgm:pt>
    <dgm:pt modelId="{16D23ED7-08CD-4B69-B830-F3FF5D09C909}" type="parTrans" cxnId="{358E5177-289B-48B0-A05B-F067852A838A}">
      <dgm:prSet/>
      <dgm:spPr/>
      <dgm:t>
        <a:bodyPr/>
        <a:lstStyle/>
        <a:p>
          <a:endParaRPr lang="ru-RU"/>
        </a:p>
      </dgm:t>
    </dgm:pt>
    <dgm:pt modelId="{1934F437-F885-453E-8D75-DA80E94C96F2}" type="sibTrans" cxnId="{358E5177-289B-48B0-A05B-F067852A838A}">
      <dgm:prSet/>
      <dgm:spPr/>
      <dgm:t>
        <a:bodyPr/>
        <a:lstStyle/>
        <a:p>
          <a:endParaRPr lang="ru-RU"/>
        </a:p>
      </dgm:t>
    </dgm:pt>
    <dgm:pt modelId="{AA5E0FB1-0639-44CD-99E1-9679CB42F377}">
      <dgm:prSet/>
      <dgm:spPr/>
      <dgm:t>
        <a:bodyPr/>
        <a:lstStyle/>
        <a:p>
          <a:endParaRPr lang="ru-RU" b="1" dirty="0">
            <a:solidFill>
              <a:schemeClr val="bg1"/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  <a:p>
          <a:r>
            <a: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Учебно-тематический план</a:t>
          </a:r>
          <a:br>
            <a:rPr lang="ru-RU" b="1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</a:br>
          <a:endParaRPr lang="ru-RU" b="1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gm:t>
    </dgm:pt>
    <dgm:pt modelId="{5BA5FEC7-B708-4E4D-81C4-68CDD99F036F}" type="parTrans" cxnId="{DBBBA757-43B9-4A1D-848F-5F8BAB2B99A9}">
      <dgm:prSet/>
      <dgm:spPr/>
      <dgm:t>
        <a:bodyPr/>
        <a:lstStyle/>
        <a:p>
          <a:endParaRPr lang="ru-RU"/>
        </a:p>
      </dgm:t>
    </dgm:pt>
    <dgm:pt modelId="{D8C254FD-9C91-42C2-ADF3-88F245CC1728}" type="sibTrans" cxnId="{DBBBA757-43B9-4A1D-848F-5F8BAB2B99A9}">
      <dgm:prSet/>
      <dgm:spPr/>
      <dgm:t>
        <a:bodyPr/>
        <a:lstStyle/>
        <a:p>
          <a:endParaRPr lang="ru-RU"/>
        </a:p>
      </dgm:t>
    </dgm:pt>
    <dgm:pt modelId="{8BB88DF0-419F-4F07-AFD3-F7C5638E672C}">
      <dgm:prSet phldrT="[Текст]" custT="1"/>
      <dgm:spPr/>
      <dgm:t>
        <a:bodyPr/>
        <a:lstStyle/>
        <a:p>
          <a:endParaRPr lang="ru-RU"/>
        </a:p>
      </dgm:t>
    </dgm:pt>
    <dgm:pt modelId="{01E41DA1-DB75-43BE-A841-F256F5EEE99B}" type="parTrans" cxnId="{98C70D58-3C73-4BE9-93ED-A89408D4B889}">
      <dgm:prSet/>
      <dgm:spPr/>
      <dgm:t>
        <a:bodyPr/>
        <a:lstStyle/>
        <a:p>
          <a:endParaRPr lang="ru-RU"/>
        </a:p>
      </dgm:t>
    </dgm:pt>
    <dgm:pt modelId="{457EF877-D6A9-4FCE-9535-E28EB1884F99}" type="sibTrans" cxnId="{98C70D58-3C73-4BE9-93ED-A89408D4B889}">
      <dgm:prSet/>
      <dgm:spPr/>
      <dgm:t>
        <a:bodyPr/>
        <a:lstStyle/>
        <a:p>
          <a:endParaRPr lang="ru-RU"/>
        </a:p>
      </dgm:t>
    </dgm:pt>
    <dgm:pt modelId="{232C4315-36AF-47DA-8D4A-00D551E575C0}">
      <dgm:prSet custT="1"/>
      <dgm:spPr/>
      <dgm:t>
        <a:bodyPr/>
        <a:lstStyle/>
        <a:p>
          <a:r>
            <a:rPr lang="ru-RU" sz="26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Технология изучения программы</a:t>
          </a:r>
        </a:p>
      </dgm:t>
    </dgm:pt>
    <dgm:pt modelId="{CDDD4AC2-88A4-4B60-A77C-7DC39536DE55}" type="parTrans" cxnId="{06731BC3-C9E9-40A1-B9D7-3350DDB768FB}">
      <dgm:prSet/>
      <dgm:spPr/>
      <dgm:t>
        <a:bodyPr/>
        <a:lstStyle/>
        <a:p>
          <a:endParaRPr lang="ru-RU"/>
        </a:p>
      </dgm:t>
    </dgm:pt>
    <dgm:pt modelId="{6091931C-B37D-4F79-BA5D-495DB122C6BE}" type="sibTrans" cxnId="{06731BC3-C9E9-40A1-B9D7-3350DDB768FB}">
      <dgm:prSet/>
      <dgm:spPr/>
      <dgm:t>
        <a:bodyPr/>
        <a:lstStyle/>
        <a:p>
          <a:endParaRPr lang="ru-RU"/>
        </a:p>
      </dgm:t>
    </dgm:pt>
    <dgm:pt modelId="{5AF91F19-2A20-41B8-A494-CEEE7A036359}" type="pres">
      <dgm:prSet presAssocID="{03580982-A44C-4EF2-8585-DBAD7AF215CB}" presName="diagram" presStyleCnt="0">
        <dgm:presLayoutVars>
          <dgm:chMax val="1"/>
          <dgm:dir/>
          <dgm:animLvl val="ctr"/>
          <dgm:resizeHandles val="exact"/>
        </dgm:presLayoutVars>
      </dgm:prSet>
      <dgm:spPr/>
    </dgm:pt>
    <dgm:pt modelId="{47DE4487-DD7D-4467-B86B-1AA3337B3BCE}" type="pres">
      <dgm:prSet presAssocID="{03580982-A44C-4EF2-8585-DBAD7AF215CB}" presName="matrix" presStyleCnt="0"/>
      <dgm:spPr/>
    </dgm:pt>
    <dgm:pt modelId="{BF1C4498-4650-426B-A812-3111A0F4CA7D}" type="pres">
      <dgm:prSet presAssocID="{03580982-A44C-4EF2-8585-DBAD7AF215CB}" presName="tile1" presStyleLbl="node1" presStyleIdx="0" presStyleCnt="4"/>
      <dgm:spPr/>
    </dgm:pt>
    <dgm:pt modelId="{50EC5847-8AC3-4EDE-916D-D4BDF209D1CE}" type="pres">
      <dgm:prSet presAssocID="{03580982-A44C-4EF2-8585-DBAD7AF215CB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</dgm:pt>
    <dgm:pt modelId="{5B34D142-F6AF-48B1-ACC4-958EB39F84E9}" type="pres">
      <dgm:prSet presAssocID="{03580982-A44C-4EF2-8585-DBAD7AF215CB}" presName="tile2" presStyleLbl="node1" presStyleIdx="1" presStyleCnt="4"/>
      <dgm:spPr/>
    </dgm:pt>
    <dgm:pt modelId="{27D20D8D-54B8-40B0-A6DC-3DADB44AC556}" type="pres">
      <dgm:prSet presAssocID="{03580982-A44C-4EF2-8585-DBAD7AF215CB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</dgm:pt>
    <dgm:pt modelId="{CA2CE1BF-0962-4C0D-86B0-21330D43D6E1}" type="pres">
      <dgm:prSet presAssocID="{03580982-A44C-4EF2-8585-DBAD7AF215CB}" presName="tile3" presStyleLbl="node1" presStyleIdx="2" presStyleCnt="4"/>
      <dgm:spPr/>
    </dgm:pt>
    <dgm:pt modelId="{0C4A220F-9E02-45FE-A5EF-8E4D2B9DA0FB}" type="pres">
      <dgm:prSet presAssocID="{03580982-A44C-4EF2-8585-DBAD7AF215CB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</dgm:pt>
    <dgm:pt modelId="{99620847-6117-4B21-849A-4C493E7BDE0B}" type="pres">
      <dgm:prSet presAssocID="{03580982-A44C-4EF2-8585-DBAD7AF215CB}" presName="tile4" presStyleLbl="node1" presStyleIdx="3" presStyleCnt="4" custLinFactNeighborX="32787" custLinFactNeighborY="8233"/>
      <dgm:spPr/>
    </dgm:pt>
    <dgm:pt modelId="{5E2DB131-7F9B-4CE0-B719-9E8CBF1D22C0}" type="pres">
      <dgm:prSet presAssocID="{03580982-A44C-4EF2-8585-DBAD7AF215CB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</dgm:pt>
    <dgm:pt modelId="{86C0CB3A-AB3D-4FA2-A0F0-DFF0207B71E9}" type="pres">
      <dgm:prSet presAssocID="{03580982-A44C-4EF2-8585-DBAD7AF215CB}" presName="centerTile" presStyleLbl="fgShp" presStyleIdx="0" presStyleCnt="1" custScaleX="109290" custScaleY="135467">
        <dgm:presLayoutVars>
          <dgm:chMax val="0"/>
          <dgm:chPref val="0"/>
        </dgm:presLayoutVars>
      </dgm:prSet>
      <dgm:spPr/>
    </dgm:pt>
  </dgm:ptLst>
  <dgm:cxnLst>
    <dgm:cxn modelId="{9869FE1F-51EE-4C0E-8F92-9E3518952780}" type="presOf" srcId="{5C32DD38-19DA-44E8-A554-692B4A5FDC07}" destId="{CA2CE1BF-0962-4C0D-86B0-21330D43D6E1}" srcOrd="0" destOrd="0" presId="urn:microsoft.com/office/officeart/2005/8/layout/matrix1"/>
    <dgm:cxn modelId="{87163037-6F4E-4099-98B1-84F3C5A7C06E}" type="presOf" srcId="{AA5E0FB1-0639-44CD-99E1-9679CB42F377}" destId="{27D20D8D-54B8-40B0-A6DC-3DADB44AC556}" srcOrd="1" destOrd="0" presId="urn:microsoft.com/office/officeart/2005/8/layout/matrix1"/>
    <dgm:cxn modelId="{F91AEE5F-86DC-4AD5-B501-F66832D2CB47}" type="presOf" srcId="{9A2C15D4-6612-4F7F-A8DE-91D157044680}" destId="{BF1C4498-4650-426B-A812-3111A0F4CA7D}" srcOrd="0" destOrd="0" presId="urn:microsoft.com/office/officeart/2005/8/layout/matrix1"/>
    <dgm:cxn modelId="{A2A76A42-BD4D-4B94-9575-DD2F32966F5C}" type="presOf" srcId="{03580982-A44C-4EF2-8585-DBAD7AF215CB}" destId="{5AF91F19-2A20-41B8-A494-CEEE7A036359}" srcOrd="0" destOrd="0" presId="urn:microsoft.com/office/officeart/2005/8/layout/matrix1"/>
    <dgm:cxn modelId="{B1847768-CAD7-47A5-9BCE-A90A94D495F2}" type="presOf" srcId="{5C32DD38-19DA-44E8-A554-692B4A5FDC07}" destId="{0C4A220F-9E02-45FE-A5EF-8E4D2B9DA0FB}" srcOrd="1" destOrd="0" presId="urn:microsoft.com/office/officeart/2005/8/layout/matrix1"/>
    <dgm:cxn modelId="{046C1369-4F04-4440-8A7D-C39D8BC89438}" type="presOf" srcId="{232C4315-36AF-47DA-8D4A-00D551E575C0}" destId="{5E2DB131-7F9B-4CE0-B719-9E8CBF1D22C0}" srcOrd="1" destOrd="0" presId="urn:microsoft.com/office/officeart/2005/8/layout/matrix1"/>
    <dgm:cxn modelId="{BCA36450-02B5-401D-B5DA-D08611795562}" type="presOf" srcId="{9A2C15D4-6612-4F7F-A8DE-91D157044680}" destId="{50EC5847-8AC3-4EDE-916D-D4BDF209D1CE}" srcOrd="1" destOrd="0" presId="urn:microsoft.com/office/officeart/2005/8/layout/matrix1"/>
    <dgm:cxn modelId="{358E5177-289B-48B0-A05B-F067852A838A}" srcId="{1ACF360E-C885-4639-9610-BADEAABF1F03}" destId="{77A8E425-6332-41A2-8D7C-1F0933510FF3}" srcOrd="1" destOrd="0" parTransId="{16D23ED7-08CD-4B69-B830-F3FF5D09C909}" sibTransId="{1934F437-F885-453E-8D75-DA80E94C96F2}"/>
    <dgm:cxn modelId="{DBBBA757-43B9-4A1D-848F-5F8BAB2B99A9}" srcId="{DF608493-0BE7-4821-A846-60C1C87C0CC5}" destId="{AA5E0FB1-0639-44CD-99E1-9679CB42F377}" srcOrd="1" destOrd="0" parTransId="{5BA5FEC7-B708-4E4D-81C4-68CDD99F036F}" sibTransId="{D8C254FD-9C91-42C2-ADF3-88F245CC1728}"/>
    <dgm:cxn modelId="{98C70D58-3C73-4BE9-93ED-A89408D4B889}" srcId="{1ACF360E-C885-4639-9610-BADEAABF1F03}" destId="{8BB88DF0-419F-4F07-AFD3-F7C5638E672C}" srcOrd="0" destOrd="0" parTransId="{01E41DA1-DB75-43BE-A841-F256F5EEE99B}" sibTransId="{457EF877-D6A9-4FCE-9535-E28EB1884F99}"/>
    <dgm:cxn modelId="{753AA579-FBA6-4CEA-BC91-79082FF36692}" type="presOf" srcId="{DF608493-0BE7-4821-A846-60C1C87C0CC5}" destId="{86C0CB3A-AB3D-4FA2-A0F0-DFF0207B71E9}" srcOrd="0" destOrd="0" presId="urn:microsoft.com/office/officeart/2005/8/layout/matrix1"/>
    <dgm:cxn modelId="{E3C77D85-87EB-4DF1-BBF1-A4D8F75D0407}" srcId="{DF608493-0BE7-4821-A846-60C1C87C0CC5}" destId="{5C32DD38-19DA-44E8-A554-692B4A5FDC07}" srcOrd="2" destOrd="0" parTransId="{FE69CD3E-0C13-48E8-8848-4038016975EC}" sibTransId="{44EFBB8C-C1F4-4E3C-B227-9E9F456A2266}"/>
    <dgm:cxn modelId="{73845F9D-C0ED-409D-B950-5D68B628B112}" type="presOf" srcId="{AA5E0FB1-0639-44CD-99E1-9679CB42F377}" destId="{5B34D142-F6AF-48B1-ACC4-958EB39F84E9}" srcOrd="0" destOrd="0" presId="urn:microsoft.com/office/officeart/2005/8/layout/matrix1"/>
    <dgm:cxn modelId="{93E253A4-D5B6-48A1-9244-60FC6E928608}" srcId="{03580982-A44C-4EF2-8585-DBAD7AF215CB}" destId="{DF608493-0BE7-4821-A846-60C1C87C0CC5}" srcOrd="0" destOrd="0" parTransId="{F3F2AE39-CAB2-4C08-8F0D-526C97939860}" sibTransId="{D86B3755-587A-4C09-820C-06CA540A0EEB}"/>
    <dgm:cxn modelId="{06731BC3-C9E9-40A1-B9D7-3350DDB768FB}" srcId="{DF608493-0BE7-4821-A846-60C1C87C0CC5}" destId="{232C4315-36AF-47DA-8D4A-00D551E575C0}" srcOrd="3" destOrd="0" parTransId="{CDDD4AC2-88A4-4B60-A77C-7DC39536DE55}" sibTransId="{6091931C-B37D-4F79-BA5D-495DB122C6BE}"/>
    <dgm:cxn modelId="{8C6099E1-5BBD-4BAE-8EF6-13D5D2848972}" type="presOf" srcId="{232C4315-36AF-47DA-8D4A-00D551E575C0}" destId="{99620847-6117-4B21-849A-4C493E7BDE0B}" srcOrd="0" destOrd="0" presId="urn:microsoft.com/office/officeart/2005/8/layout/matrix1"/>
    <dgm:cxn modelId="{7A7975E6-A7CB-474B-A876-EB8DADEA14A9}" srcId="{DF608493-0BE7-4821-A846-60C1C87C0CC5}" destId="{9A2C15D4-6612-4F7F-A8DE-91D157044680}" srcOrd="0" destOrd="0" parTransId="{F65D4CCE-F130-41C3-A1DA-6468BCBFA2A2}" sibTransId="{4F7F3714-3FF9-4710-8016-731A28AEC2DE}"/>
    <dgm:cxn modelId="{D2A9A3F4-881C-45C4-B699-6B38B3BAEE36}" srcId="{03580982-A44C-4EF2-8585-DBAD7AF215CB}" destId="{1ACF360E-C885-4639-9610-BADEAABF1F03}" srcOrd="1" destOrd="0" parTransId="{39943A86-056A-4CBB-A61D-1C6FAA96198E}" sibTransId="{771FDCCA-C18D-407B-AADB-A66F89E662A9}"/>
    <dgm:cxn modelId="{AB48B28A-E6ED-4936-B4F4-5A70A96628D7}" type="presParOf" srcId="{5AF91F19-2A20-41B8-A494-CEEE7A036359}" destId="{47DE4487-DD7D-4467-B86B-1AA3337B3BCE}" srcOrd="0" destOrd="0" presId="urn:microsoft.com/office/officeart/2005/8/layout/matrix1"/>
    <dgm:cxn modelId="{2B38A5B3-E7AD-4D97-9CBF-D06A042FA8C4}" type="presParOf" srcId="{47DE4487-DD7D-4467-B86B-1AA3337B3BCE}" destId="{BF1C4498-4650-426B-A812-3111A0F4CA7D}" srcOrd="0" destOrd="0" presId="urn:microsoft.com/office/officeart/2005/8/layout/matrix1"/>
    <dgm:cxn modelId="{6AB7E573-796A-4058-83F3-8EE5FCBE2EBE}" type="presParOf" srcId="{47DE4487-DD7D-4467-B86B-1AA3337B3BCE}" destId="{50EC5847-8AC3-4EDE-916D-D4BDF209D1CE}" srcOrd="1" destOrd="0" presId="urn:microsoft.com/office/officeart/2005/8/layout/matrix1"/>
    <dgm:cxn modelId="{0A020E2B-16A1-4258-9523-1CF860558ED3}" type="presParOf" srcId="{47DE4487-DD7D-4467-B86B-1AA3337B3BCE}" destId="{5B34D142-F6AF-48B1-ACC4-958EB39F84E9}" srcOrd="2" destOrd="0" presId="urn:microsoft.com/office/officeart/2005/8/layout/matrix1"/>
    <dgm:cxn modelId="{BADC471D-2553-4250-891B-4B9F7C955BC5}" type="presParOf" srcId="{47DE4487-DD7D-4467-B86B-1AA3337B3BCE}" destId="{27D20D8D-54B8-40B0-A6DC-3DADB44AC556}" srcOrd="3" destOrd="0" presId="urn:microsoft.com/office/officeart/2005/8/layout/matrix1"/>
    <dgm:cxn modelId="{E3417A40-31EB-4B2B-80D4-AF8EDC82BBD4}" type="presParOf" srcId="{47DE4487-DD7D-4467-B86B-1AA3337B3BCE}" destId="{CA2CE1BF-0962-4C0D-86B0-21330D43D6E1}" srcOrd="4" destOrd="0" presId="urn:microsoft.com/office/officeart/2005/8/layout/matrix1"/>
    <dgm:cxn modelId="{405BF285-50FE-4656-947D-F87B9B08C7C6}" type="presParOf" srcId="{47DE4487-DD7D-4467-B86B-1AA3337B3BCE}" destId="{0C4A220F-9E02-45FE-A5EF-8E4D2B9DA0FB}" srcOrd="5" destOrd="0" presId="urn:microsoft.com/office/officeart/2005/8/layout/matrix1"/>
    <dgm:cxn modelId="{F92AAC89-5C36-4B80-8734-40FA58FAC500}" type="presParOf" srcId="{47DE4487-DD7D-4467-B86B-1AA3337B3BCE}" destId="{99620847-6117-4B21-849A-4C493E7BDE0B}" srcOrd="6" destOrd="0" presId="urn:microsoft.com/office/officeart/2005/8/layout/matrix1"/>
    <dgm:cxn modelId="{20536F76-C563-4D34-A4E0-44231D1B584D}" type="presParOf" srcId="{47DE4487-DD7D-4467-B86B-1AA3337B3BCE}" destId="{5E2DB131-7F9B-4CE0-B719-9E8CBF1D22C0}" srcOrd="7" destOrd="0" presId="urn:microsoft.com/office/officeart/2005/8/layout/matrix1"/>
    <dgm:cxn modelId="{6592C5D7-EDCA-47C9-A41D-DB946F222154}" type="presParOf" srcId="{5AF91F19-2A20-41B8-A494-CEEE7A036359}" destId="{86C0CB3A-AB3D-4FA2-A0F0-DFF0207B71E9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5A00D71-871A-47FB-BC07-09CE41F25773}" type="doc">
      <dgm:prSet loTypeId="urn:microsoft.com/office/officeart/2008/layout/VerticalAccentList" loCatId="list" qsTypeId="urn:microsoft.com/office/officeart/2005/8/quickstyle/simple1" qsCatId="simple" csTypeId="urn:microsoft.com/office/officeart/2005/8/colors/accent1_2" csCatId="accent1" phldr="1"/>
      <dgm:spPr/>
    </dgm:pt>
    <dgm:pt modelId="{0285B44F-C3AC-4EAA-B563-7C81A50B930F}">
      <dgm:prSet phldrT="[Текст]"/>
      <dgm:spPr/>
      <dgm:t>
        <a:bodyPr/>
        <a:lstStyle/>
        <a:p>
          <a:endParaRPr lang="ru-RU" dirty="0"/>
        </a:p>
      </dgm:t>
    </dgm:pt>
    <dgm:pt modelId="{1EFECA78-1A35-49B1-AD47-BD243F8BBAC2}" type="parTrans" cxnId="{ED633992-B9D0-4141-8B65-ED9A9FA5F4DD}">
      <dgm:prSet/>
      <dgm:spPr/>
      <dgm:t>
        <a:bodyPr/>
        <a:lstStyle/>
        <a:p>
          <a:endParaRPr lang="ru-RU"/>
        </a:p>
      </dgm:t>
    </dgm:pt>
    <dgm:pt modelId="{B4FE0A14-3354-4101-AA32-4C72BD5BFE57}" type="sibTrans" cxnId="{ED633992-B9D0-4141-8B65-ED9A9FA5F4DD}">
      <dgm:prSet/>
      <dgm:spPr/>
      <dgm:t>
        <a:bodyPr/>
        <a:lstStyle/>
        <a:p>
          <a:endParaRPr lang="ru-RU"/>
        </a:p>
      </dgm:t>
    </dgm:pt>
    <dgm:pt modelId="{D34AC6E6-6DB1-4837-BD3A-3D4AA2A52C50}">
      <dgm:prSet phldrT="[Текст]" custT="1"/>
      <dgm:spPr/>
      <dgm:t>
        <a:bodyPr/>
        <a:lstStyle/>
        <a:p>
          <a:r>
            <a:rPr lang="ru-RU" sz="2400" b="1" dirty="0">
              <a:solidFill>
                <a:srgbClr val="52681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КАДРОВОЕ ОБЕСПЕЧЕНИЕ</a:t>
          </a:r>
        </a:p>
      </dgm:t>
    </dgm:pt>
    <dgm:pt modelId="{8FB61D1B-FD79-4821-B28D-1311ECFB0FDD}" type="parTrans" cxnId="{35D005E4-79B2-441A-A534-E0C16FFB45FF}">
      <dgm:prSet/>
      <dgm:spPr/>
      <dgm:t>
        <a:bodyPr/>
        <a:lstStyle/>
        <a:p>
          <a:endParaRPr lang="ru-RU"/>
        </a:p>
      </dgm:t>
    </dgm:pt>
    <dgm:pt modelId="{CD9DC387-DA98-4A86-9E5D-CC769AE2EC00}" type="sibTrans" cxnId="{35D005E4-79B2-441A-A534-E0C16FFB45FF}">
      <dgm:prSet/>
      <dgm:spPr/>
      <dgm:t>
        <a:bodyPr/>
        <a:lstStyle/>
        <a:p>
          <a:endParaRPr lang="ru-RU"/>
        </a:p>
      </dgm:t>
    </dgm:pt>
    <dgm:pt modelId="{65E56F34-2F6F-446E-8181-596797BADD45}">
      <dgm:prSet phldrT="[Текст]" custT="1"/>
      <dgm:spPr/>
      <dgm:t>
        <a:bodyPr/>
        <a:lstStyle/>
        <a:p>
          <a:r>
            <a:rPr lang="ru-RU" sz="2800" b="1" dirty="0">
              <a:solidFill>
                <a:srgbClr val="52681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Качественный уровень разработанности программ</a:t>
          </a:r>
        </a:p>
      </dgm:t>
    </dgm:pt>
    <dgm:pt modelId="{77735CFE-BF39-45B0-86A5-E040DF4DB09F}" type="parTrans" cxnId="{C6F3C099-E0DC-4AD5-9902-719CD312D2F7}">
      <dgm:prSet/>
      <dgm:spPr/>
      <dgm:t>
        <a:bodyPr/>
        <a:lstStyle/>
        <a:p>
          <a:endParaRPr lang="ru-RU"/>
        </a:p>
      </dgm:t>
    </dgm:pt>
    <dgm:pt modelId="{55C33BF2-1E2E-4B04-A2BA-D12761880EB2}" type="sibTrans" cxnId="{C6F3C099-E0DC-4AD5-9902-719CD312D2F7}">
      <dgm:prSet/>
      <dgm:spPr/>
      <dgm:t>
        <a:bodyPr/>
        <a:lstStyle/>
        <a:p>
          <a:endParaRPr lang="ru-RU"/>
        </a:p>
      </dgm:t>
    </dgm:pt>
    <dgm:pt modelId="{8BB526A5-376C-48ED-8F96-2F88DB17499C}" type="pres">
      <dgm:prSet presAssocID="{95A00D71-871A-47FB-BC07-09CE41F25773}" presName="Name0" presStyleCnt="0">
        <dgm:presLayoutVars>
          <dgm:chMax/>
          <dgm:chPref/>
          <dgm:dir/>
        </dgm:presLayoutVars>
      </dgm:prSet>
      <dgm:spPr/>
    </dgm:pt>
    <dgm:pt modelId="{40387355-C078-49BB-ABD6-CB5554258EF6}" type="pres">
      <dgm:prSet presAssocID="{0285B44F-C3AC-4EAA-B563-7C81A50B930F}" presName="parenttextcomposite" presStyleCnt="0"/>
      <dgm:spPr/>
    </dgm:pt>
    <dgm:pt modelId="{43BB922B-1523-46B5-813E-F25E91AB36E1}" type="pres">
      <dgm:prSet presAssocID="{0285B44F-C3AC-4EAA-B563-7C81A50B930F}" presName="parenttext" presStyleLbl="revTx" presStyleIdx="0" presStyleCnt="3">
        <dgm:presLayoutVars>
          <dgm:chMax/>
          <dgm:chPref val="2"/>
          <dgm:bulletEnabled val="1"/>
        </dgm:presLayoutVars>
      </dgm:prSet>
      <dgm:spPr/>
    </dgm:pt>
    <dgm:pt modelId="{84987E48-5F27-4967-8D16-E947E8CF1BFD}" type="pres">
      <dgm:prSet presAssocID="{0285B44F-C3AC-4EAA-B563-7C81A50B930F}" presName="parallelogramComposite" presStyleCnt="0"/>
      <dgm:spPr/>
    </dgm:pt>
    <dgm:pt modelId="{754AD136-BB82-4055-BD85-92534665BD83}" type="pres">
      <dgm:prSet presAssocID="{0285B44F-C3AC-4EAA-B563-7C81A50B930F}" presName="parallelogram1" presStyleLbl="alignNode1" presStyleIdx="0" presStyleCnt="21"/>
      <dgm:spPr/>
    </dgm:pt>
    <dgm:pt modelId="{3E5B60B4-6184-4504-81CF-ABAD4742E63A}" type="pres">
      <dgm:prSet presAssocID="{0285B44F-C3AC-4EAA-B563-7C81A50B930F}" presName="parallelogram2" presStyleLbl="alignNode1" presStyleIdx="1" presStyleCnt="21"/>
      <dgm:spPr/>
    </dgm:pt>
    <dgm:pt modelId="{E0DDF159-6403-4B5E-A335-D71E61666497}" type="pres">
      <dgm:prSet presAssocID="{0285B44F-C3AC-4EAA-B563-7C81A50B930F}" presName="parallelogram3" presStyleLbl="alignNode1" presStyleIdx="2" presStyleCnt="21"/>
      <dgm:spPr/>
    </dgm:pt>
    <dgm:pt modelId="{B970C814-7994-42BE-AC8A-D67E6C979DF3}" type="pres">
      <dgm:prSet presAssocID="{0285B44F-C3AC-4EAA-B563-7C81A50B930F}" presName="parallelogram4" presStyleLbl="alignNode1" presStyleIdx="3" presStyleCnt="21"/>
      <dgm:spPr/>
    </dgm:pt>
    <dgm:pt modelId="{54862E97-B585-4967-A36A-321D131D8FA1}" type="pres">
      <dgm:prSet presAssocID="{0285B44F-C3AC-4EAA-B563-7C81A50B930F}" presName="parallelogram5" presStyleLbl="alignNode1" presStyleIdx="4" presStyleCnt="21"/>
      <dgm:spPr/>
    </dgm:pt>
    <dgm:pt modelId="{B215DF41-B343-4C17-A81C-AB1172A85DC8}" type="pres">
      <dgm:prSet presAssocID="{0285B44F-C3AC-4EAA-B563-7C81A50B930F}" presName="parallelogram6" presStyleLbl="alignNode1" presStyleIdx="5" presStyleCnt="21"/>
      <dgm:spPr/>
    </dgm:pt>
    <dgm:pt modelId="{B2D3740E-F428-470B-ABE0-E7EF05351EC6}" type="pres">
      <dgm:prSet presAssocID="{0285B44F-C3AC-4EAA-B563-7C81A50B930F}" presName="parallelogram7" presStyleLbl="alignNode1" presStyleIdx="6" presStyleCnt="21"/>
      <dgm:spPr/>
    </dgm:pt>
    <dgm:pt modelId="{41E16EDC-900C-44A4-AC98-F61307A5E7BF}" type="pres">
      <dgm:prSet presAssocID="{B4FE0A14-3354-4101-AA32-4C72BD5BFE57}" presName="sibTrans" presStyleCnt="0"/>
      <dgm:spPr/>
    </dgm:pt>
    <dgm:pt modelId="{1751A78E-6FB3-4213-BF4E-C0C65261F8BF}" type="pres">
      <dgm:prSet presAssocID="{D34AC6E6-6DB1-4837-BD3A-3D4AA2A52C50}" presName="parenttextcomposite" presStyleCnt="0"/>
      <dgm:spPr/>
    </dgm:pt>
    <dgm:pt modelId="{E4652D2B-1E3D-4A84-8814-E45D2DD411A2}" type="pres">
      <dgm:prSet presAssocID="{D34AC6E6-6DB1-4837-BD3A-3D4AA2A52C50}" presName="parenttext" presStyleLbl="revTx" presStyleIdx="1" presStyleCnt="3">
        <dgm:presLayoutVars>
          <dgm:chMax/>
          <dgm:chPref val="2"/>
          <dgm:bulletEnabled val="1"/>
        </dgm:presLayoutVars>
      </dgm:prSet>
      <dgm:spPr/>
    </dgm:pt>
    <dgm:pt modelId="{A97D304C-9421-46DF-BD38-03FCA62FD1B0}" type="pres">
      <dgm:prSet presAssocID="{D34AC6E6-6DB1-4837-BD3A-3D4AA2A52C50}" presName="parallelogramComposite" presStyleCnt="0"/>
      <dgm:spPr/>
    </dgm:pt>
    <dgm:pt modelId="{52CE33EB-4B01-46F6-89BB-967970459428}" type="pres">
      <dgm:prSet presAssocID="{D34AC6E6-6DB1-4837-BD3A-3D4AA2A52C50}" presName="parallelogram1" presStyleLbl="alignNode1" presStyleIdx="7" presStyleCnt="21"/>
      <dgm:spPr/>
    </dgm:pt>
    <dgm:pt modelId="{79209D19-2AC1-4949-952F-8052D1656683}" type="pres">
      <dgm:prSet presAssocID="{D34AC6E6-6DB1-4837-BD3A-3D4AA2A52C50}" presName="parallelogram2" presStyleLbl="alignNode1" presStyleIdx="8" presStyleCnt="21"/>
      <dgm:spPr/>
    </dgm:pt>
    <dgm:pt modelId="{D8BC0089-4EF1-4B28-97C6-BE8EC5AAFFBC}" type="pres">
      <dgm:prSet presAssocID="{D34AC6E6-6DB1-4837-BD3A-3D4AA2A52C50}" presName="parallelogram3" presStyleLbl="alignNode1" presStyleIdx="9" presStyleCnt="21"/>
      <dgm:spPr/>
    </dgm:pt>
    <dgm:pt modelId="{1A34EEF7-EEAE-46D3-8999-38A1E0D63585}" type="pres">
      <dgm:prSet presAssocID="{D34AC6E6-6DB1-4837-BD3A-3D4AA2A52C50}" presName="parallelogram4" presStyleLbl="alignNode1" presStyleIdx="10" presStyleCnt="21"/>
      <dgm:spPr/>
    </dgm:pt>
    <dgm:pt modelId="{E84A8224-0D4E-4BB3-8900-2E8A7BACB216}" type="pres">
      <dgm:prSet presAssocID="{D34AC6E6-6DB1-4837-BD3A-3D4AA2A52C50}" presName="parallelogram5" presStyleLbl="alignNode1" presStyleIdx="11" presStyleCnt="21"/>
      <dgm:spPr/>
    </dgm:pt>
    <dgm:pt modelId="{D2B01470-B635-4F26-9EC8-8EF5734C084A}" type="pres">
      <dgm:prSet presAssocID="{D34AC6E6-6DB1-4837-BD3A-3D4AA2A52C50}" presName="parallelogram6" presStyleLbl="alignNode1" presStyleIdx="12" presStyleCnt="21"/>
      <dgm:spPr/>
    </dgm:pt>
    <dgm:pt modelId="{021689FA-F121-45AD-8CFD-9A5BD04DBD8E}" type="pres">
      <dgm:prSet presAssocID="{D34AC6E6-6DB1-4837-BD3A-3D4AA2A52C50}" presName="parallelogram7" presStyleLbl="alignNode1" presStyleIdx="13" presStyleCnt="21"/>
      <dgm:spPr/>
    </dgm:pt>
    <dgm:pt modelId="{03E93FBB-D3C2-4EEF-837B-55115C017E91}" type="pres">
      <dgm:prSet presAssocID="{CD9DC387-DA98-4A86-9E5D-CC769AE2EC00}" presName="sibTrans" presStyleCnt="0"/>
      <dgm:spPr/>
    </dgm:pt>
    <dgm:pt modelId="{EF226E3B-30B6-4BED-AE56-C5FD6958EF04}" type="pres">
      <dgm:prSet presAssocID="{65E56F34-2F6F-446E-8181-596797BADD45}" presName="parenttextcomposite" presStyleCnt="0"/>
      <dgm:spPr/>
    </dgm:pt>
    <dgm:pt modelId="{F9805DF6-1803-45DD-90D0-FDCFDB99BAAB}" type="pres">
      <dgm:prSet presAssocID="{65E56F34-2F6F-446E-8181-596797BADD45}" presName="parenttext" presStyleLbl="revTx" presStyleIdx="2" presStyleCnt="3" custScaleX="187752" custScaleY="165546">
        <dgm:presLayoutVars>
          <dgm:chMax/>
          <dgm:chPref val="2"/>
          <dgm:bulletEnabled val="1"/>
        </dgm:presLayoutVars>
      </dgm:prSet>
      <dgm:spPr/>
    </dgm:pt>
    <dgm:pt modelId="{57D9C1EC-7EC4-4F75-8A32-3E7719A2A615}" type="pres">
      <dgm:prSet presAssocID="{65E56F34-2F6F-446E-8181-596797BADD45}" presName="parallelogramComposite" presStyleCnt="0"/>
      <dgm:spPr/>
    </dgm:pt>
    <dgm:pt modelId="{22013029-B0A8-4EFA-90AC-5A5777E6D3C3}" type="pres">
      <dgm:prSet presAssocID="{65E56F34-2F6F-446E-8181-596797BADD45}" presName="parallelogram1" presStyleLbl="alignNode1" presStyleIdx="14" presStyleCnt="21"/>
      <dgm:spPr/>
    </dgm:pt>
    <dgm:pt modelId="{8A3C48FC-AD9B-4A4A-AC23-8317D05A621F}" type="pres">
      <dgm:prSet presAssocID="{65E56F34-2F6F-446E-8181-596797BADD45}" presName="parallelogram2" presStyleLbl="alignNode1" presStyleIdx="15" presStyleCnt="21"/>
      <dgm:spPr/>
    </dgm:pt>
    <dgm:pt modelId="{300950CA-8444-4C92-B03C-24B4586941DF}" type="pres">
      <dgm:prSet presAssocID="{65E56F34-2F6F-446E-8181-596797BADD45}" presName="parallelogram3" presStyleLbl="alignNode1" presStyleIdx="16" presStyleCnt="21"/>
      <dgm:spPr/>
    </dgm:pt>
    <dgm:pt modelId="{F9D06364-9655-4225-89F5-1C9AF25F50C1}" type="pres">
      <dgm:prSet presAssocID="{65E56F34-2F6F-446E-8181-596797BADD45}" presName="parallelogram4" presStyleLbl="alignNode1" presStyleIdx="17" presStyleCnt="21"/>
      <dgm:spPr/>
    </dgm:pt>
    <dgm:pt modelId="{07265ACB-6DD3-4C02-B936-B2154FA4ABBF}" type="pres">
      <dgm:prSet presAssocID="{65E56F34-2F6F-446E-8181-596797BADD45}" presName="parallelogram5" presStyleLbl="alignNode1" presStyleIdx="18" presStyleCnt="21"/>
      <dgm:spPr/>
    </dgm:pt>
    <dgm:pt modelId="{E40E2E0A-50F4-4B93-8DD3-40B3A32B27A3}" type="pres">
      <dgm:prSet presAssocID="{65E56F34-2F6F-446E-8181-596797BADD45}" presName="parallelogram6" presStyleLbl="alignNode1" presStyleIdx="19" presStyleCnt="21"/>
      <dgm:spPr/>
    </dgm:pt>
    <dgm:pt modelId="{FDBAB23F-94BB-44BA-BF0F-27126FC185C7}" type="pres">
      <dgm:prSet presAssocID="{65E56F34-2F6F-446E-8181-596797BADD45}" presName="parallelogram7" presStyleLbl="alignNode1" presStyleIdx="20" presStyleCnt="21"/>
      <dgm:spPr/>
    </dgm:pt>
  </dgm:ptLst>
  <dgm:cxnLst>
    <dgm:cxn modelId="{1BA42E19-D006-4954-B575-D92881594C3C}" type="presOf" srcId="{95A00D71-871A-47FB-BC07-09CE41F25773}" destId="{8BB526A5-376C-48ED-8F96-2F88DB17499C}" srcOrd="0" destOrd="0" presId="urn:microsoft.com/office/officeart/2008/layout/VerticalAccentList"/>
    <dgm:cxn modelId="{A98D6822-68B1-422F-8E93-15D984AF28C4}" type="presOf" srcId="{0285B44F-C3AC-4EAA-B563-7C81A50B930F}" destId="{43BB922B-1523-46B5-813E-F25E91AB36E1}" srcOrd="0" destOrd="0" presId="urn:microsoft.com/office/officeart/2008/layout/VerticalAccentList"/>
    <dgm:cxn modelId="{4504FF3E-BF40-45BB-925C-37BE55C0944B}" type="presOf" srcId="{D34AC6E6-6DB1-4837-BD3A-3D4AA2A52C50}" destId="{E4652D2B-1E3D-4A84-8814-E45D2DD411A2}" srcOrd="0" destOrd="0" presId="urn:microsoft.com/office/officeart/2008/layout/VerticalAccentList"/>
    <dgm:cxn modelId="{ED633992-B9D0-4141-8B65-ED9A9FA5F4DD}" srcId="{95A00D71-871A-47FB-BC07-09CE41F25773}" destId="{0285B44F-C3AC-4EAA-B563-7C81A50B930F}" srcOrd="0" destOrd="0" parTransId="{1EFECA78-1A35-49B1-AD47-BD243F8BBAC2}" sibTransId="{B4FE0A14-3354-4101-AA32-4C72BD5BFE57}"/>
    <dgm:cxn modelId="{C6F3C099-E0DC-4AD5-9902-719CD312D2F7}" srcId="{95A00D71-871A-47FB-BC07-09CE41F25773}" destId="{65E56F34-2F6F-446E-8181-596797BADD45}" srcOrd="2" destOrd="0" parTransId="{77735CFE-BF39-45B0-86A5-E040DF4DB09F}" sibTransId="{55C33BF2-1E2E-4B04-A2BA-D12761880EB2}"/>
    <dgm:cxn modelId="{315A53D4-14C0-4254-BB41-0E61F2B496AA}" type="presOf" srcId="{65E56F34-2F6F-446E-8181-596797BADD45}" destId="{F9805DF6-1803-45DD-90D0-FDCFDB99BAAB}" srcOrd="0" destOrd="0" presId="urn:microsoft.com/office/officeart/2008/layout/VerticalAccentList"/>
    <dgm:cxn modelId="{35D005E4-79B2-441A-A534-E0C16FFB45FF}" srcId="{95A00D71-871A-47FB-BC07-09CE41F25773}" destId="{D34AC6E6-6DB1-4837-BD3A-3D4AA2A52C50}" srcOrd="1" destOrd="0" parTransId="{8FB61D1B-FD79-4821-B28D-1311ECFB0FDD}" sibTransId="{CD9DC387-DA98-4A86-9E5D-CC769AE2EC00}"/>
    <dgm:cxn modelId="{A5E228EC-77C0-491D-A4C8-C33DD9C8B84C}" type="presParOf" srcId="{8BB526A5-376C-48ED-8F96-2F88DB17499C}" destId="{40387355-C078-49BB-ABD6-CB5554258EF6}" srcOrd="0" destOrd="0" presId="urn:microsoft.com/office/officeart/2008/layout/VerticalAccentList"/>
    <dgm:cxn modelId="{85751522-D25A-4C80-8F9A-03760973D358}" type="presParOf" srcId="{40387355-C078-49BB-ABD6-CB5554258EF6}" destId="{43BB922B-1523-46B5-813E-F25E91AB36E1}" srcOrd="0" destOrd="0" presId="urn:microsoft.com/office/officeart/2008/layout/VerticalAccentList"/>
    <dgm:cxn modelId="{A8C280E4-EC2C-4008-A973-60FE63776D49}" type="presParOf" srcId="{8BB526A5-376C-48ED-8F96-2F88DB17499C}" destId="{84987E48-5F27-4967-8D16-E947E8CF1BFD}" srcOrd="1" destOrd="0" presId="urn:microsoft.com/office/officeart/2008/layout/VerticalAccentList"/>
    <dgm:cxn modelId="{070CE80C-8F69-4935-8476-339D1CF3B186}" type="presParOf" srcId="{84987E48-5F27-4967-8D16-E947E8CF1BFD}" destId="{754AD136-BB82-4055-BD85-92534665BD83}" srcOrd="0" destOrd="0" presId="urn:microsoft.com/office/officeart/2008/layout/VerticalAccentList"/>
    <dgm:cxn modelId="{0D632981-6D5C-4C28-A968-5922DF14148E}" type="presParOf" srcId="{84987E48-5F27-4967-8D16-E947E8CF1BFD}" destId="{3E5B60B4-6184-4504-81CF-ABAD4742E63A}" srcOrd="1" destOrd="0" presId="urn:microsoft.com/office/officeart/2008/layout/VerticalAccentList"/>
    <dgm:cxn modelId="{E4D4EB32-F269-490F-890D-AF3E0A06C6E8}" type="presParOf" srcId="{84987E48-5F27-4967-8D16-E947E8CF1BFD}" destId="{E0DDF159-6403-4B5E-A335-D71E61666497}" srcOrd="2" destOrd="0" presId="urn:microsoft.com/office/officeart/2008/layout/VerticalAccentList"/>
    <dgm:cxn modelId="{03C6912B-55C7-4F06-A2E8-00EAFE752F9B}" type="presParOf" srcId="{84987E48-5F27-4967-8D16-E947E8CF1BFD}" destId="{B970C814-7994-42BE-AC8A-D67E6C979DF3}" srcOrd="3" destOrd="0" presId="urn:microsoft.com/office/officeart/2008/layout/VerticalAccentList"/>
    <dgm:cxn modelId="{DB2AC101-1D58-47C3-B310-A30EA0ACDCF5}" type="presParOf" srcId="{84987E48-5F27-4967-8D16-E947E8CF1BFD}" destId="{54862E97-B585-4967-A36A-321D131D8FA1}" srcOrd="4" destOrd="0" presId="urn:microsoft.com/office/officeart/2008/layout/VerticalAccentList"/>
    <dgm:cxn modelId="{E8996889-A0E0-4CFA-B241-90DD72E50F86}" type="presParOf" srcId="{84987E48-5F27-4967-8D16-E947E8CF1BFD}" destId="{B215DF41-B343-4C17-A81C-AB1172A85DC8}" srcOrd="5" destOrd="0" presId="urn:microsoft.com/office/officeart/2008/layout/VerticalAccentList"/>
    <dgm:cxn modelId="{FB1E43F3-3726-4E73-A70E-FD4512C84028}" type="presParOf" srcId="{84987E48-5F27-4967-8D16-E947E8CF1BFD}" destId="{B2D3740E-F428-470B-ABE0-E7EF05351EC6}" srcOrd="6" destOrd="0" presId="urn:microsoft.com/office/officeart/2008/layout/VerticalAccentList"/>
    <dgm:cxn modelId="{FAC48508-63FE-4A5F-B1A4-2F1B814EEAA2}" type="presParOf" srcId="{8BB526A5-376C-48ED-8F96-2F88DB17499C}" destId="{41E16EDC-900C-44A4-AC98-F61307A5E7BF}" srcOrd="2" destOrd="0" presId="urn:microsoft.com/office/officeart/2008/layout/VerticalAccentList"/>
    <dgm:cxn modelId="{9A2A0254-998A-4F58-8E0B-3AD3C7397406}" type="presParOf" srcId="{8BB526A5-376C-48ED-8F96-2F88DB17499C}" destId="{1751A78E-6FB3-4213-BF4E-C0C65261F8BF}" srcOrd="3" destOrd="0" presId="urn:microsoft.com/office/officeart/2008/layout/VerticalAccentList"/>
    <dgm:cxn modelId="{E894AD25-108A-4E73-A5E7-134696D9547E}" type="presParOf" srcId="{1751A78E-6FB3-4213-BF4E-C0C65261F8BF}" destId="{E4652D2B-1E3D-4A84-8814-E45D2DD411A2}" srcOrd="0" destOrd="0" presId="urn:microsoft.com/office/officeart/2008/layout/VerticalAccentList"/>
    <dgm:cxn modelId="{485AAE03-1B79-40EE-98B2-A50473BFDC3E}" type="presParOf" srcId="{8BB526A5-376C-48ED-8F96-2F88DB17499C}" destId="{A97D304C-9421-46DF-BD38-03FCA62FD1B0}" srcOrd="4" destOrd="0" presId="urn:microsoft.com/office/officeart/2008/layout/VerticalAccentList"/>
    <dgm:cxn modelId="{3964D655-1FFB-4590-829F-9C14B8AB2815}" type="presParOf" srcId="{A97D304C-9421-46DF-BD38-03FCA62FD1B0}" destId="{52CE33EB-4B01-46F6-89BB-967970459428}" srcOrd="0" destOrd="0" presId="urn:microsoft.com/office/officeart/2008/layout/VerticalAccentList"/>
    <dgm:cxn modelId="{36E9A822-323D-4822-AF93-B5C1DC625BCD}" type="presParOf" srcId="{A97D304C-9421-46DF-BD38-03FCA62FD1B0}" destId="{79209D19-2AC1-4949-952F-8052D1656683}" srcOrd="1" destOrd="0" presId="urn:microsoft.com/office/officeart/2008/layout/VerticalAccentList"/>
    <dgm:cxn modelId="{C2335006-9EFB-4B42-971E-F0240E6BDA1F}" type="presParOf" srcId="{A97D304C-9421-46DF-BD38-03FCA62FD1B0}" destId="{D8BC0089-4EF1-4B28-97C6-BE8EC5AAFFBC}" srcOrd="2" destOrd="0" presId="urn:microsoft.com/office/officeart/2008/layout/VerticalAccentList"/>
    <dgm:cxn modelId="{F3EBA628-D3B4-4A12-92AE-F143AB288043}" type="presParOf" srcId="{A97D304C-9421-46DF-BD38-03FCA62FD1B0}" destId="{1A34EEF7-EEAE-46D3-8999-38A1E0D63585}" srcOrd="3" destOrd="0" presId="urn:microsoft.com/office/officeart/2008/layout/VerticalAccentList"/>
    <dgm:cxn modelId="{8523D0A7-D90A-4735-B48A-389E58F4C273}" type="presParOf" srcId="{A97D304C-9421-46DF-BD38-03FCA62FD1B0}" destId="{E84A8224-0D4E-4BB3-8900-2E8A7BACB216}" srcOrd="4" destOrd="0" presId="urn:microsoft.com/office/officeart/2008/layout/VerticalAccentList"/>
    <dgm:cxn modelId="{DC6A9483-8560-4572-8EDA-7D26BEB36994}" type="presParOf" srcId="{A97D304C-9421-46DF-BD38-03FCA62FD1B0}" destId="{D2B01470-B635-4F26-9EC8-8EF5734C084A}" srcOrd="5" destOrd="0" presId="urn:microsoft.com/office/officeart/2008/layout/VerticalAccentList"/>
    <dgm:cxn modelId="{E19D8C57-87A9-4760-85B9-B4141663DE73}" type="presParOf" srcId="{A97D304C-9421-46DF-BD38-03FCA62FD1B0}" destId="{021689FA-F121-45AD-8CFD-9A5BD04DBD8E}" srcOrd="6" destOrd="0" presId="urn:microsoft.com/office/officeart/2008/layout/VerticalAccentList"/>
    <dgm:cxn modelId="{38E8EA19-9801-47A4-80A9-4019B1305E40}" type="presParOf" srcId="{8BB526A5-376C-48ED-8F96-2F88DB17499C}" destId="{03E93FBB-D3C2-4EEF-837B-55115C017E91}" srcOrd="5" destOrd="0" presId="urn:microsoft.com/office/officeart/2008/layout/VerticalAccentList"/>
    <dgm:cxn modelId="{863962FB-66A9-4B6D-85B7-B129048A5156}" type="presParOf" srcId="{8BB526A5-376C-48ED-8F96-2F88DB17499C}" destId="{EF226E3B-30B6-4BED-AE56-C5FD6958EF04}" srcOrd="6" destOrd="0" presId="urn:microsoft.com/office/officeart/2008/layout/VerticalAccentList"/>
    <dgm:cxn modelId="{6ACF638B-9391-463C-9B2C-E997CB5ABC8A}" type="presParOf" srcId="{EF226E3B-30B6-4BED-AE56-C5FD6958EF04}" destId="{F9805DF6-1803-45DD-90D0-FDCFDB99BAAB}" srcOrd="0" destOrd="0" presId="urn:microsoft.com/office/officeart/2008/layout/VerticalAccentList"/>
    <dgm:cxn modelId="{2507ECE0-56BC-49DE-9171-E5AFB2BB2F44}" type="presParOf" srcId="{8BB526A5-376C-48ED-8F96-2F88DB17499C}" destId="{57D9C1EC-7EC4-4F75-8A32-3E7719A2A615}" srcOrd="7" destOrd="0" presId="urn:microsoft.com/office/officeart/2008/layout/VerticalAccentList"/>
    <dgm:cxn modelId="{D8FDCE3F-4F22-48C4-88D2-DC977A0EBD50}" type="presParOf" srcId="{57D9C1EC-7EC4-4F75-8A32-3E7719A2A615}" destId="{22013029-B0A8-4EFA-90AC-5A5777E6D3C3}" srcOrd="0" destOrd="0" presId="urn:microsoft.com/office/officeart/2008/layout/VerticalAccentList"/>
    <dgm:cxn modelId="{83EBBA81-AFBD-49C3-AD01-73631466642D}" type="presParOf" srcId="{57D9C1EC-7EC4-4F75-8A32-3E7719A2A615}" destId="{8A3C48FC-AD9B-4A4A-AC23-8317D05A621F}" srcOrd="1" destOrd="0" presId="urn:microsoft.com/office/officeart/2008/layout/VerticalAccentList"/>
    <dgm:cxn modelId="{33FCFA13-5F67-453A-8A91-C4CD2C87671D}" type="presParOf" srcId="{57D9C1EC-7EC4-4F75-8A32-3E7719A2A615}" destId="{300950CA-8444-4C92-B03C-24B4586941DF}" srcOrd="2" destOrd="0" presId="urn:microsoft.com/office/officeart/2008/layout/VerticalAccentList"/>
    <dgm:cxn modelId="{DE4CA182-87B3-4F8C-9BB2-C91B7E08F37C}" type="presParOf" srcId="{57D9C1EC-7EC4-4F75-8A32-3E7719A2A615}" destId="{F9D06364-9655-4225-89F5-1C9AF25F50C1}" srcOrd="3" destOrd="0" presId="urn:microsoft.com/office/officeart/2008/layout/VerticalAccentList"/>
    <dgm:cxn modelId="{6550B140-DF35-4A4F-BDE4-3B29D73544BB}" type="presParOf" srcId="{57D9C1EC-7EC4-4F75-8A32-3E7719A2A615}" destId="{07265ACB-6DD3-4C02-B936-B2154FA4ABBF}" srcOrd="4" destOrd="0" presId="urn:microsoft.com/office/officeart/2008/layout/VerticalAccentList"/>
    <dgm:cxn modelId="{7F3B5B86-F297-4355-9CB1-4B4AA29C9FF1}" type="presParOf" srcId="{57D9C1EC-7EC4-4F75-8A32-3E7719A2A615}" destId="{E40E2E0A-50F4-4B93-8DD3-40B3A32B27A3}" srcOrd="5" destOrd="0" presId="urn:microsoft.com/office/officeart/2008/layout/VerticalAccentList"/>
    <dgm:cxn modelId="{D9F3C766-0F3D-49E7-B5ED-A2CCACD61914}" type="presParOf" srcId="{57D9C1EC-7EC4-4F75-8A32-3E7719A2A615}" destId="{FDBAB23F-94BB-44BA-BF0F-27126FC185C7}" srcOrd="6" destOrd="0" presId="urn:microsoft.com/office/officeart/2008/layout/VerticalAccent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BF1C4498-4650-426B-A812-3111A0F4CA7D}">
      <dsp:nvSpPr>
        <dsp:cNvPr id="0" name=""/>
        <dsp:cNvSpPr/>
      </dsp:nvSpPr>
      <dsp:spPr>
        <a:xfrm rot="16200000">
          <a:off x="932160" y="-932160"/>
          <a:ext cx="2528168" cy="439248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chemeClr val="bg1"/>
              </a:solidFill>
              <a:effectLst/>
              <a:latin typeface="Times New Roman"/>
              <a:ea typeface="Times New Roman"/>
              <a:cs typeface="Times New Roman"/>
            </a:rPr>
            <a:t>Конечный результат</a:t>
          </a:r>
          <a:endParaRPr lang="ru-RU" sz="2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 rot="5400000">
        <a:off x="-1" y="1"/>
        <a:ext cx="4392488" cy="1896126"/>
      </dsp:txXfrm>
    </dsp:sp>
    <dsp:sp modelId="{5B34D142-F6AF-48B1-ACC4-958EB39F84E9}">
      <dsp:nvSpPr>
        <dsp:cNvPr id="0" name=""/>
        <dsp:cNvSpPr/>
      </dsp:nvSpPr>
      <dsp:spPr>
        <a:xfrm>
          <a:off x="4392488" y="0"/>
          <a:ext cx="4392488" cy="25281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2600" b="1" kern="1200" dirty="0">
            <a:solidFill>
              <a:schemeClr val="bg1"/>
            </a:solidFill>
            <a:effectLst/>
            <a:latin typeface="Times New Roman" panose="02020603050405020304" pitchFamily="18" charset="0"/>
            <a:ea typeface="Calibri"/>
            <a:cs typeface="Times New Roman" panose="02020603050405020304" pitchFamily="18" charset="0"/>
          </a:endParaRP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  <a:t>Учебно-тематический план</a:t>
          </a:r>
          <a:br>
            <a:rPr lang="ru-RU" sz="2600" b="1" kern="1200" dirty="0">
              <a:solidFill>
                <a:schemeClr val="bg1"/>
              </a:solidFill>
              <a:effectLst/>
              <a:latin typeface="Times New Roman" panose="02020603050405020304" pitchFamily="18" charset="0"/>
              <a:ea typeface="Calibri"/>
              <a:cs typeface="Times New Roman" panose="02020603050405020304" pitchFamily="18" charset="0"/>
            </a:rPr>
          </a:br>
          <a:endParaRPr lang="ru-RU" sz="2600" b="1" kern="1200" dirty="0">
            <a:solidFill>
              <a:schemeClr val="bg1"/>
            </a:solidFill>
            <a:latin typeface="Times New Roman" panose="02020603050405020304" pitchFamily="18" charset="0"/>
            <a:cs typeface="Times New Roman" panose="02020603050405020304" pitchFamily="18" charset="0"/>
          </a:endParaRPr>
        </a:p>
      </dsp:txBody>
      <dsp:txXfrm>
        <a:off x="4392488" y="0"/>
        <a:ext cx="4392488" cy="1896126"/>
      </dsp:txXfrm>
    </dsp:sp>
    <dsp:sp modelId="{CA2CE1BF-0962-4C0D-86B0-21330D43D6E1}">
      <dsp:nvSpPr>
        <dsp:cNvPr id="0" name=""/>
        <dsp:cNvSpPr/>
      </dsp:nvSpPr>
      <dsp:spPr>
        <a:xfrm rot="10800000">
          <a:off x="0" y="2528168"/>
          <a:ext cx="4392488" cy="252816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Последовательность тем, </a:t>
          </a:r>
        </a:p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кол-во часов</a:t>
          </a:r>
        </a:p>
      </dsp:txBody>
      <dsp:txXfrm rot="10800000">
        <a:off x="0" y="3160209"/>
        <a:ext cx="4392488" cy="1896126"/>
      </dsp:txXfrm>
    </dsp:sp>
    <dsp:sp modelId="{99620847-6117-4B21-849A-4C493E7BDE0B}">
      <dsp:nvSpPr>
        <dsp:cNvPr id="0" name=""/>
        <dsp:cNvSpPr/>
      </dsp:nvSpPr>
      <dsp:spPr>
        <a:xfrm rot="5400000">
          <a:off x="5324648" y="1596008"/>
          <a:ext cx="2528168" cy="4392488"/>
        </a:xfrm>
        <a:prstGeom prst="round1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0800" dist="25400" dir="5400000" rotWithShape="0">
            <a:srgbClr val="000000">
              <a:alpha val="45000"/>
            </a:srgbClr>
          </a:outerShdw>
        </a:effectLst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184912" tIns="184912" rIns="184912" bIns="184912" numCol="1" spcCol="1270" anchor="ctr" anchorCtr="0">
          <a:noAutofit/>
        </a:bodyPr>
        <a:lstStyle/>
        <a:p>
          <a:pPr marL="0" lvl="0" indent="0" algn="ctr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600" b="1" kern="1200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Технология изучения программы</a:t>
          </a:r>
        </a:p>
      </dsp:txBody>
      <dsp:txXfrm rot="-5400000">
        <a:off x="4392488" y="3160209"/>
        <a:ext cx="4392488" cy="1896126"/>
      </dsp:txXfrm>
    </dsp:sp>
    <dsp:sp modelId="{86C0CB3A-AB3D-4FA2-A0F0-DFF0207B71E9}">
      <dsp:nvSpPr>
        <dsp:cNvPr id="0" name=""/>
        <dsp:cNvSpPr/>
      </dsp:nvSpPr>
      <dsp:spPr>
        <a:xfrm>
          <a:off x="2952322" y="1671959"/>
          <a:ext cx="2880330" cy="1712416"/>
        </a:xfrm>
        <a:prstGeom prst="roundRect">
          <a:avLst/>
        </a:prstGeom>
        <a:solidFill>
          <a:schemeClr val="accent1">
            <a:tint val="60000"/>
            <a:hueOff val="0"/>
            <a:satOff val="0"/>
            <a:lumOff val="0"/>
            <a:alphaOff val="0"/>
          </a:schemeClr>
        </a:solidFill>
        <a:ln>
          <a:noFill/>
        </a:ln>
        <a:effectLst/>
        <a:scene3d>
          <a:camera prst="orthographicFront">
            <a:rot lat="0" lon="0" rev="0"/>
          </a:camera>
          <a:lightRig rig="contrasting" dir="t">
            <a:rot lat="0" lon="0" rev="1200000"/>
          </a:lightRig>
        </a:scene3d>
        <a:sp3d z="300000" contourW="19050" prstMaterial="metal">
          <a:bevelT w="88900" h="203200"/>
          <a:bevelB w="165100" h="254000"/>
        </a:sp3d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marL="0" lvl="0" indent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52681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СОДЕРЖАНИЕ программы</a:t>
          </a:r>
        </a:p>
      </dsp:txBody>
      <dsp:txXfrm>
        <a:off x="3035915" y="1755552"/>
        <a:ext cx="2713144" cy="154523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43BB922B-1523-46B5-813E-F25E91AB36E1}">
      <dsp:nvSpPr>
        <dsp:cNvPr id="0" name=""/>
        <dsp:cNvSpPr/>
      </dsp:nvSpPr>
      <dsp:spPr>
        <a:xfrm>
          <a:off x="-55049" y="1261"/>
          <a:ext cx="4500837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72390" tIns="72390" rIns="72390" bIns="72390" numCol="1" spcCol="1270" anchor="b" anchorCtr="0">
          <a:noAutofit/>
        </a:bodyPr>
        <a:lstStyle/>
        <a:p>
          <a:pPr marL="0" lvl="0" indent="0" algn="l" defTabSz="8445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endParaRPr lang="ru-RU" sz="1900" kern="1200" dirty="0"/>
        </a:p>
      </dsp:txBody>
      <dsp:txXfrm>
        <a:off x="-55049" y="1261"/>
        <a:ext cx="4500837" cy="409167"/>
      </dsp:txXfrm>
    </dsp:sp>
    <dsp:sp modelId="{754AD136-BB82-4055-BD85-92534665BD83}">
      <dsp:nvSpPr>
        <dsp:cNvPr id="0" name=""/>
        <dsp:cNvSpPr/>
      </dsp:nvSpPr>
      <dsp:spPr>
        <a:xfrm>
          <a:off x="-55049" y="410428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E5B60B4-6184-4504-81CF-ABAD4742E63A}">
      <dsp:nvSpPr>
        <dsp:cNvPr id="0" name=""/>
        <dsp:cNvSpPr/>
      </dsp:nvSpPr>
      <dsp:spPr>
        <a:xfrm>
          <a:off x="580069" y="410428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0DDF159-6403-4B5E-A335-D71E61666497}">
      <dsp:nvSpPr>
        <dsp:cNvPr id="0" name=""/>
        <dsp:cNvSpPr/>
      </dsp:nvSpPr>
      <dsp:spPr>
        <a:xfrm>
          <a:off x="1215187" y="410428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970C814-7994-42BE-AC8A-D67E6C979DF3}">
      <dsp:nvSpPr>
        <dsp:cNvPr id="0" name=""/>
        <dsp:cNvSpPr/>
      </dsp:nvSpPr>
      <dsp:spPr>
        <a:xfrm>
          <a:off x="1850305" y="410428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54862E97-B585-4967-A36A-321D131D8FA1}">
      <dsp:nvSpPr>
        <dsp:cNvPr id="0" name=""/>
        <dsp:cNvSpPr/>
      </dsp:nvSpPr>
      <dsp:spPr>
        <a:xfrm>
          <a:off x="2485423" y="410428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15DF41-B343-4C17-A81C-AB1172A85DC8}">
      <dsp:nvSpPr>
        <dsp:cNvPr id="0" name=""/>
        <dsp:cNvSpPr/>
      </dsp:nvSpPr>
      <dsp:spPr>
        <a:xfrm>
          <a:off x="3120542" y="410428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2D3740E-F428-470B-ABE0-E7EF05351EC6}">
      <dsp:nvSpPr>
        <dsp:cNvPr id="0" name=""/>
        <dsp:cNvSpPr/>
      </dsp:nvSpPr>
      <dsp:spPr>
        <a:xfrm>
          <a:off x="3755660" y="410428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652D2B-1E3D-4A84-8814-E45D2DD411A2}">
      <dsp:nvSpPr>
        <dsp:cNvPr id="0" name=""/>
        <dsp:cNvSpPr/>
      </dsp:nvSpPr>
      <dsp:spPr>
        <a:xfrm>
          <a:off x="-55049" y="532542"/>
          <a:ext cx="4500837" cy="409167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1440" tIns="91440" rIns="91440" bIns="91440" numCol="1" spcCol="1270" anchor="b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400" b="1" kern="1200" dirty="0">
              <a:solidFill>
                <a:srgbClr val="52681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КАДРОВОЕ ОБЕСПЕЧЕНИЕ</a:t>
          </a:r>
        </a:p>
      </dsp:txBody>
      <dsp:txXfrm>
        <a:off x="-55049" y="532542"/>
        <a:ext cx="4500837" cy="409167"/>
      </dsp:txXfrm>
    </dsp:sp>
    <dsp:sp modelId="{52CE33EB-4B01-46F6-89BB-967970459428}">
      <dsp:nvSpPr>
        <dsp:cNvPr id="0" name=""/>
        <dsp:cNvSpPr/>
      </dsp:nvSpPr>
      <dsp:spPr>
        <a:xfrm>
          <a:off x="-55049" y="941709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79209D19-2AC1-4949-952F-8052D1656683}">
      <dsp:nvSpPr>
        <dsp:cNvPr id="0" name=""/>
        <dsp:cNvSpPr/>
      </dsp:nvSpPr>
      <dsp:spPr>
        <a:xfrm>
          <a:off x="580069" y="941709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8BC0089-4EF1-4B28-97C6-BE8EC5AAFFBC}">
      <dsp:nvSpPr>
        <dsp:cNvPr id="0" name=""/>
        <dsp:cNvSpPr/>
      </dsp:nvSpPr>
      <dsp:spPr>
        <a:xfrm>
          <a:off x="1215187" y="941709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1A34EEF7-EEAE-46D3-8999-38A1E0D63585}">
      <dsp:nvSpPr>
        <dsp:cNvPr id="0" name=""/>
        <dsp:cNvSpPr/>
      </dsp:nvSpPr>
      <dsp:spPr>
        <a:xfrm>
          <a:off x="1850305" y="941709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84A8224-0D4E-4BB3-8900-2E8A7BACB216}">
      <dsp:nvSpPr>
        <dsp:cNvPr id="0" name=""/>
        <dsp:cNvSpPr/>
      </dsp:nvSpPr>
      <dsp:spPr>
        <a:xfrm>
          <a:off x="2485423" y="941709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B01470-B635-4F26-9EC8-8EF5734C084A}">
      <dsp:nvSpPr>
        <dsp:cNvPr id="0" name=""/>
        <dsp:cNvSpPr/>
      </dsp:nvSpPr>
      <dsp:spPr>
        <a:xfrm>
          <a:off x="3120542" y="941709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21689FA-F121-45AD-8CFD-9A5BD04DBD8E}">
      <dsp:nvSpPr>
        <dsp:cNvPr id="0" name=""/>
        <dsp:cNvSpPr/>
      </dsp:nvSpPr>
      <dsp:spPr>
        <a:xfrm>
          <a:off x="3755660" y="941709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805DF6-1803-45DD-90D0-FDCFDB99BAAB}">
      <dsp:nvSpPr>
        <dsp:cNvPr id="0" name=""/>
        <dsp:cNvSpPr/>
      </dsp:nvSpPr>
      <dsp:spPr>
        <a:xfrm>
          <a:off x="-55049" y="1063823"/>
          <a:ext cx="8450413" cy="67735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06680" tIns="106680" rIns="106680" bIns="106680" numCol="1" spcCol="1270" anchor="b" anchorCtr="0">
          <a:noAutofit/>
        </a:bodyPr>
        <a:lstStyle/>
        <a:p>
          <a:pPr marL="0" lvl="0" indent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2800" b="1" kern="1200" dirty="0">
              <a:solidFill>
                <a:srgbClr val="526814"/>
              </a:solidFill>
              <a:latin typeface="Times New Roman" panose="02020603050405020304" pitchFamily="18" charset="0"/>
              <a:cs typeface="Times New Roman" panose="02020603050405020304" pitchFamily="18" charset="0"/>
            </a:rPr>
            <a:t>Качественный уровень разработанности программ</a:t>
          </a:r>
        </a:p>
      </dsp:txBody>
      <dsp:txXfrm>
        <a:off x="-55049" y="1063823"/>
        <a:ext cx="8450413" cy="677359"/>
      </dsp:txXfrm>
    </dsp:sp>
    <dsp:sp modelId="{22013029-B0A8-4EFA-90AC-5A5777E6D3C3}">
      <dsp:nvSpPr>
        <dsp:cNvPr id="0" name=""/>
        <dsp:cNvSpPr/>
      </dsp:nvSpPr>
      <dsp:spPr>
        <a:xfrm>
          <a:off x="-55049" y="1741182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A3C48FC-AD9B-4A4A-AC23-8317D05A621F}">
      <dsp:nvSpPr>
        <dsp:cNvPr id="0" name=""/>
        <dsp:cNvSpPr/>
      </dsp:nvSpPr>
      <dsp:spPr>
        <a:xfrm>
          <a:off x="580069" y="1741182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300950CA-8444-4C92-B03C-24B4586941DF}">
      <dsp:nvSpPr>
        <dsp:cNvPr id="0" name=""/>
        <dsp:cNvSpPr/>
      </dsp:nvSpPr>
      <dsp:spPr>
        <a:xfrm>
          <a:off x="1215187" y="1741182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9D06364-9655-4225-89F5-1C9AF25F50C1}">
      <dsp:nvSpPr>
        <dsp:cNvPr id="0" name=""/>
        <dsp:cNvSpPr/>
      </dsp:nvSpPr>
      <dsp:spPr>
        <a:xfrm>
          <a:off x="1850305" y="1741182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7265ACB-6DD3-4C02-B936-B2154FA4ABBF}">
      <dsp:nvSpPr>
        <dsp:cNvPr id="0" name=""/>
        <dsp:cNvSpPr/>
      </dsp:nvSpPr>
      <dsp:spPr>
        <a:xfrm>
          <a:off x="2485423" y="1741182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0E2E0A-50F4-4B93-8DD3-40B3A32B27A3}">
      <dsp:nvSpPr>
        <dsp:cNvPr id="0" name=""/>
        <dsp:cNvSpPr/>
      </dsp:nvSpPr>
      <dsp:spPr>
        <a:xfrm>
          <a:off x="3120542" y="1741182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FDBAB23F-94BB-44BA-BF0F-27126FC185C7}">
      <dsp:nvSpPr>
        <dsp:cNvPr id="0" name=""/>
        <dsp:cNvSpPr/>
      </dsp:nvSpPr>
      <dsp:spPr>
        <a:xfrm>
          <a:off x="3755660" y="1741182"/>
          <a:ext cx="600111" cy="100018"/>
        </a:xfrm>
        <a:prstGeom prst="parallelogram">
          <a:avLst>
            <a:gd name="adj" fmla="val 14084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1429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ysDash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AccentList">
  <dgm:title val=""/>
  <dgm:desc val=""/>
  <dgm:catLst>
    <dgm:cat type="list" pri="16500"/>
  </dgm:catLst>
  <dgm:samp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ampData>
  <dgm:style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styleData>
  <dgm:clrData>
    <dgm:dataModel>
      <dgm:ptLst>
        <dgm:pt modelId="0" type="doc"/>
        <dgm:pt modelId="10">
          <dgm:prSet phldr="1"/>
        </dgm:pt>
        <dgm:pt modelId="11">
          <dgm:prSet phldr="1"/>
        </dgm:pt>
        <dgm:pt modelId="20">
          <dgm:prSet phldr="1"/>
        </dgm:pt>
        <dgm:pt modelId="21">
          <dgm:prSet phldr="1"/>
        </dgm:pt>
        <dgm:pt modelId="30">
          <dgm:prSet phldr="1"/>
        </dgm:pt>
        <dgm:pt modelId="31">
          <dgm:prSet phldr="1"/>
        </dgm:pt>
      </dgm:ptLst>
      <dgm:cxnLst>
        <dgm:cxn modelId="40" srcId="0" destId="10" srcOrd="0" destOrd="0"/>
        <dgm:cxn modelId="12" srcId="10" destId="11" srcOrd="0" destOrd="0"/>
        <dgm:cxn modelId="50" srcId="0" destId="20" srcOrd="1" destOrd="0"/>
        <dgm:cxn modelId="22" srcId="20" destId="21" srcOrd="0" destOrd="0"/>
        <dgm:cxn modelId="60" srcId="0" destId="30" srcOrd="2" destOrd="0"/>
        <dgm:cxn modelId="32" srcId="30" destId="31" srcOrd="0" destOrd="0"/>
      </dgm:cxnLst>
      <dgm:bg/>
      <dgm:whole/>
    </dgm:dataModel>
  </dgm:clrData>
  <dgm:layoutNode name="Name0">
    <dgm:varLst>
      <dgm:chMax/>
      <dgm:chPref/>
      <dgm:dir/>
    </dgm:varLst>
    <dgm:choose name="Name1">
      <dgm:if name="Name2" func="var" arg="dir" op="equ" val="norm">
        <dgm:alg type="lin">
          <dgm:param type="linDir" val="fromT"/>
          <dgm:param type="nodeHorzAlign" val="l"/>
        </dgm:alg>
      </dgm:if>
      <dgm:else name="Name3">
        <dgm:alg type="lin">
          <dgm:param type="linDir" val="fromT"/>
          <dgm:param type="nodeHorzAlign" val="r"/>
        </dgm:alg>
      </dgm:else>
    </dgm:choose>
    <dgm:shape xmlns:r="http://schemas.openxmlformats.org/officeDocument/2006/relationships" r:blip="">
      <dgm:adjLst/>
    </dgm:shape>
    <dgm:constrLst>
      <dgm:constr type="primFontSz" for="des" forName="parenttext" refType="primFontSz" refFor="des" refForName="childtext" op="gte"/>
      <dgm:constr type="w" for="ch" forName="composite" refType="w"/>
      <dgm:constr type="h" for="ch" forName="composite" refType="h"/>
      <dgm:constr type="w" for="ch" forName="parallelogramComposite" refType="w"/>
      <dgm:constr type="h" for="ch" forName="parallelogramComposite" refType="h"/>
      <dgm:constr type="w" for="ch" forName="parenttextcomposite" refType="w" fact="0.9"/>
      <dgm:constr type="h" for="ch" forName="parenttextcomposite" refType="h" fact="0.6"/>
      <dgm:constr type="h" for="ch" forName="sibTrans" refType="h" refFor="ch" refForName="composite" op="equ" fact="0.02"/>
      <dgm:constr type="h" for="ch" forName="sibTrans" op="equ"/>
    </dgm:constrLst>
    <dgm:forEach name="nodesForEach" axis="ch" ptType="node">
      <dgm:layoutNode name="parenttextcomposite">
        <dgm:alg type="composite">
          <dgm:param type="ar" val="11"/>
        </dgm:alg>
        <dgm:shape xmlns:r="http://schemas.openxmlformats.org/officeDocument/2006/relationships" r:blip="">
          <dgm:adjLst/>
        </dgm:shape>
        <dgm:constrLst>
          <dgm:constr type="h" for="ch" forName="parenttext" refType="h"/>
          <dgm:constr type="w" for="ch" forName="parenttext" refType="w"/>
        </dgm:constrLst>
        <dgm:layoutNode name="parenttext" styleLbl="revTx">
          <dgm:varLst>
            <dgm:chMax/>
            <dgm:chPref val="2"/>
            <dgm:bulletEnabled val="1"/>
          </dgm:varLst>
          <dgm:choose name="Name4">
            <dgm:if name="Name5" func="var" arg="dir" op="equ" val="norm">
              <dgm:alg type="tx">
                <dgm:param type="parTxLTRAlign" val="l"/>
                <dgm:param type="txAnchorVert" val="b"/>
              </dgm:alg>
            </dgm:if>
            <dgm:else name="Name6">
              <dgm:alg type="tx">
                <dgm:param type="parTxLTRAlign" val="r"/>
                <dgm:param type="txAnchorVert" val="b"/>
              </dgm:alg>
            </dgm:else>
          </dgm:choose>
          <dgm:shape xmlns:r="http://schemas.openxmlformats.org/officeDocument/2006/relationships" type="rect" r:blip="">
            <dgm:adjLst/>
          </dgm:shape>
          <dgm:presOf axis="self" ptType="node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choose name="Name7">
        <dgm:if name="Name8" axis="ch" ptType="node" func="cnt" op="gte" val="1">
          <dgm:layoutNode name="composite">
            <dgm:alg type="composite">
              <dgm:param type="ar" val="6"/>
            </dgm:alg>
            <dgm:shape xmlns:r="http://schemas.openxmlformats.org/officeDocument/2006/relationships" r:blip="">
              <dgm:adjLst/>
            </dgm:shape>
            <dgm:choose name="Name9">
              <dgm:if name="Name10" func="var" arg="dir" op="equ" val="norm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301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if>
              <dgm:else name="Name11">
                <dgm:constrLst>
                  <dgm:constr type="l" for="ch" forName="chevron1" refType="w" fact="0.0301"/>
                  <dgm:constr type="t" for="ch" forName="chevron1" refType="h" fact="0"/>
                  <dgm:constr type="w" for="ch" forName="chevron1" refType="w" fact="0.2106"/>
                  <dgm:constr type="h" for="ch" forName="chevron1" refType="h"/>
                  <dgm:constr type="l" for="ch" forName="chevron2" refType="w" fact="0.1566"/>
                  <dgm:constr type="t" for="ch" forName="chevron2" refType="h" fact="0"/>
                  <dgm:constr type="w" for="ch" forName="chevron2" refType="w" fact="0.2106"/>
                  <dgm:constr type="h" for="ch" forName="chevron2" refType="h"/>
                  <dgm:constr type="l" for="ch" forName="chevron3" refType="w" fact="0.2832"/>
                  <dgm:constr type="t" for="ch" forName="chevron3" refType="h" fact="0"/>
                  <dgm:constr type="w" for="ch" forName="chevron3" refType="w" fact="0.2106"/>
                  <dgm:constr type="h" for="ch" forName="chevron3" refType="h"/>
                  <dgm:constr type="l" for="ch" forName="chevron4" refType="w" fact="0.4097"/>
                  <dgm:constr type="t" for="ch" forName="chevron4" refType="h" fact="0"/>
                  <dgm:constr type="w" for="ch" forName="chevron4" refType="w" fact="0.2106"/>
                  <dgm:constr type="h" for="ch" forName="chevron4" refType="h"/>
                  <dgm:constr type="l" for="ch" forName="chevron5" refType="w" fact="0.5363"/>
                  <dgm:constr type="t" for="ch" forName="chevron5" refType="h" fact="0"/>
                  <dgm:constr type="w" for="ch" forName="chevron5" refType="w" fact="0.2106"/>
                  <dgm:constr type="h" for="ch" forName="chevron5" refType="h"/>
                  <dgm:constr type="l" for="ch" forName="chevron6" refType="w" fact="0.6628"/>
                  <dgm:constr type="t" for="ch" forName="chevron6" refType="h" fact="0"/>
                  <dgm:constr type="w" for="ch" forName="chevron6" refType="w" fact="0.2106"/>
                  <dgm:constr type="h" for="ch" forName="chevron6" refType="h"/>
                  <dgm:constr type="l" for="ch" forName="chevron7" refType="w" fact="0.7894"/>
                  <dgm:constr type="t" for="ch" forName="chevron7" refType="h" fact="0"/>
                  <dgm:constr type="w" for="ch" forName="chevron7" refType="w" fact="0.2106"/>
                  <dgm:constr type="h" for="ch" forName="chevron7" refType="h"/>
                  <dgm:constr type="l" for="ch" forName="childtext" refType="w" fact="0.0883"/>
                  <dgm:constr type="t" for="ch" forName="childtext" refType="h" fact="0.1"/>
                  <dgm:constr type="w" for="ch" forName="childtext" refType="w" fact="0.9117"/>
                  <dgm:constr type="h" for="ch" forName="childtext" refType="h" fact="0.8"/>
                </dgm:constrLst>
              </dgm:else>
            </dgm:choose>
            <dgm:ruleLst/>
            <dgm:layoutNode name="chevron1" styleLbl="alignNode1">
              <dgm:alg type="sp"/>
              <dgm:choose name="Name12">
                <dgm:if name="Name13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4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2" styleLbl="alignNode1">
              <dgm:alg type="sp"/>
              <dgm:choose name="Name15">
                <dgm:if name="Name16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17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3" styleLbl="alignNode1">
              <dgm:alg type="sp"/>
              <dgm:choose name="Name18">
                <dgm:if name="Name19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0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4" styleLbl="alignNode1">
              <dgm:alg type="sp"/>
              <dgm:choose name="Name21">
                <dgm:if name="Name22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3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5" styleLbl="alignNode1">
              <dgm:alg type="sp"/>
              <dgm:choose name="Name24">
                <dgm:if name="Name25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6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6" styleLbl="alignNode1">
              <dgm:alg type="sp"/>
              <dgm:choose name="Name27">
                <dgm:if name="Name28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29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evron7" styleLbl="alignNode1">
              <dgm:alg type="sp"/>
              <dgm:choose name="Name30">
                <dgm:if name="Name31" func="var" arg="dir" op="equ" val="norm">
                  <dgm:shape xmlns:r="http://schemas.openxmlformats.org/officeDocument/2006/relationships" type="chevron" r:blip="">
                    <dgm:adjLst>
                      <dgm:adj idx="1" val="0.7061"/>
                    </dgm:adjLst>
                  </dgm:shape>
                </dgm:if>
                <dgm:else name="Name32">
                  <dgm:shape xmlns:r="http://schemas.openxmlformats.org/officeDocument/2006/relationships" rot="180" type="chevron" r:blip="">
                    <dgm:adjLst>
                      <dgm:adj idx="1" val="0.7061"/>
                    </dgm:adjLst>
                  </dgm:shape>
                </dgm:else>
              </dgm:choose>
              <dgm:presOf/>
            </dgm:layoutNode>
            <dgm:layoutNode name="childtext" styleLbl="solidFgAcc1">
              <dgm:varLst>
                <dgm:chMax/>
                <dgm:chPref val="0"/>
                <dgm:bulletEnabled val="1"/>
              </dgm:varLst>
              <dgm:choose name="Name33">
                <dgm:if name="Name34" func="var" arg="dir" op="equ" val="norm">
                  <dgm:alg type="tx">
                    <dgm:param type="parTxLTRAlign" val="l"/>
                    <dgm:param type="txAnchorVertCh" val="t"/>
                  </dgm:alg>
                </dgm:if>
                <dgm:else name="Name35">
                  <dgm:alg type="tx">
                    <dgm:param type="parTxLTRAlign" val="r"/>
                    <dgm:param type="shpTxLTRAlignCh" val="r"/>
                    <dgm:param type="txAnchorVertCh" val="t"/>
                  </dgm:alg>
                </dgm:else>
              </dgm:choose>
              <dgm:shape xmlns:r="http://schemas.openxmlformats.org/officeDocument/2006/relationships" type="rect" r:blip="">
                <dgm:adjLst/>
              </dgm:shape>
              <dgm:presOf axis="des" ptType="node"/>
              <dgm:constrLst>
                <dgm:constr type="lMarg" refType="primFontSz" fact="0.2"/>
                <dgm:constr type="rMarg" refType="primFontSz" fact="0.2"/>
                <dgm:constr type="tMarg" refType="primFontSz" fact="0.2"/>
                <dgm:constr type="bMarg" refType="primFontSz" fact="0.2"/>
              </dgm:constrLst>
              <dgm:ruleLst>
                <dgm:rule type="primFontSz" val="5" fact="NaN" max="NaN"/>
              </dgm:ruleLst>
            </dgm:layoutNode>
          </dgm:layoutNode>
        </dgm:if>
        <dgm:else name="Name36">
          <dgm:layoutNode name="parallelogramComposite">
            <dgm:alg type="composite">
              <dgm:param type="ar" val="50"/>
            </dgm:alg>
            <dgm:shape xmlns:r="http://schemas.openxmlformats.org/officeDocument/2006/relationships" r:blip="">
              <dgm:adjLst/>
            </dgm:shape>
            <dgm:constrLst>
              <dgm:constr type="l" for="ch" forName="parallelogram1" refType="w" fact="0"/>
              <dgm:constr type="t" for="ch" forName="parallelogram1" refType="h" fact="0"/>
              <dgm:constr type="w" for="ch" forName="parallelogram1" refType="w" fact="0.12"/>
              <dgm:constr type="h" for="ch" forName="parallelogram1" refType="h"/>
              <dgm:constr type="l" for="ch" forName="parallelogram2" refType="w" fact="0.127"/>
              <dgm:constr type="t" for="ch" forName="parallelogram2" refType="h" fact="0"/>
              <dgm:constr type="w" for="ch" forName="parallelogram2" refType="w" fact="0.12"/>
              <dgm:constr type="h" for="ch" forName="parallelogram2" refType="h"/>
              <dgm:constr type="l" for="ch" forName="parallelogram3" refType="w" fact="0.254"/>
              <dgm:constr type="t" for="ch" forName="parallelogram3" refType="h" fact="0"/>
              <dgm:constr type="w" for="ch" forName="parallelogram3" refType="w" fact="0.12"/>
              <dgm:constr type="h" for="ch" forName="parallelogram3" refType="h"/>
              <dgm:constr type="l" for="ch" forName="parallelogram4" refType="w" fact="0.381"/>
              <dgm:constr type="t" for="ch" forName="parallelogram4" refType="h" fact="0"/>
              <dgm:constr type="w" for="ch" forName="parallelogram4" refType="w" fact="0.12"/>
              <dgm:constr type="h" for="ch" forName="parallelogram4" refType="h"/>
              <dgm:constr type="l" for="ch" forName="parallelogram5" refType="w" fact="0.508"/>
              <dgm:constr type="t" for="ch" forName="parallelogram5" refType="h" fact="0"/>
              <dgm:constr type="w" for="ch" forName="parallelogram5" refType="w" fact="0.12"/>
              <dgm:constr type="h" for="ch" forName="parallelogram5" refType="h"/>
              <dgm:constr type="l" for="ch" forName="parallelogram6" refType="w" fact="0.635"/>
              <dgm:constr type="t" for="ch" forName="parallelogram6" refType="h" fact="0"/>
              <dgm:constr type="w" for="ch" forName="parallelogram6" refType="w" fact="0.12"/>
              <dgm:constr type="h" for="ch" forName="parallelogram6" refType="h"/>
              <dgm:constr type="l" for="ch" forName="parallelogram7" refType="w" fact="0.762"/>
              <dgm:constr type="t" for="ch" forName="parallelogram7" refType="h" fact="0"/>
              <dgm:constr type="w" for="ch" forName="parallelogram7" refType="w" fact="0.12"/>
              <dgm:constr type="h" for="ch" forName="parallelogram7" refType="h"/>
            </dgm:constrLst>
            <dgm:ruleLst/>
            <dgm:layoutNode name="parallelogram1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2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3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4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5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6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  <dgm:layoutNode name="parallelogram7" styleLbl="alignNode1">
              <dgm:alg type="sp"/>
              <dgm:shape xmlns:r="http://schemas.openxmlformats.org/officeDocument/2006/relationships" type="parallelogram" r:blip="">
                <dgm:adjLst>
                  <dgm:adj idx="1" val="1.4084"/>
                </dgm:adjLst>
              </dgm:shape>
              <dgm:presOf/>
            </dgm:layoutNode>
          </dgm:layoutNode>
        </dgm:else>
      </dgm:choose>
      <dgm:forEach name="sibTransForEach" axis="followSib" ptType="sibTrans" cnt="1">
        <dgm:layoutNode name="sibTrans">
          <dgm:alg type="sp"/>
          <dgm:shape xmlns:r="http://schemas.openxmlformats.org/officeDocument/2006/relationships" r:blip="">
            <dgm:adjLst/>
          </dgm:shap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3d3">
  <dgm:title val=""/>
  <dgm:desc val=""/>
  <dgm:catLst>
    <dgm:cat type="3D" pri="11300"/>
  </dgm:catLst>
  <dgm:scene3d>
    <a:camera prst="orthographicFront"/>
    <a:lightRig rig="threePt" dir="t"/>
  </dgm:scene3d>
  <dgm:styleLbl name="node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l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clear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182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ibTrans2D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>
        <a:rot lat="0" lon="0" rev="0"/>
      </a:camera>
      <a:lightRig rig="contrasting" dir="t">
        <a:rot lat="0" lon="0" rev="1200000"/>
      </a:lightRig>
    </dgm:scene3d>
    <dgm:sp3d z="10000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2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3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2D4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parChTrans1D1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>
        <a:rot lat="0" lon="0" rev="0"/>
      </a:camera>
      <a:lightRig rig="contrasting" dir="t">
        <a:rot lat="0" lon="0" rev="1200000"/>
      </a:lightRig>
    </dgm:scene3d>
    <dgm:sp3d z="-110000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2700" prstMaterial="flat">
      <a:bevelT w="177800" h="2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>
        <a:rot lat="0" lon="0" rev="0"/>
      </a:camera>
      <a:lightRig rig="contrasting" dir="t">
        <a:rot lat="0" lon="0" rev="1200000"/>
      </a:lightRig>
    </dgm:scene3d>
    <dgm:sp3d z="-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>
        <a:rot lat="0" lon="0" rev="0"/>
      </a:camera>
      <a:lightRig rig="contrasting" dir="t">
        <a:rot lat="0" lon="0" rev="1200000"/>
      </a:lightRig>
    </dgm:scene3d>
    <dgm:sp3d z="-300000" prstMaterial="plastic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>
        <a:rot lat="0" lon="0" rev="0"/>
      </a:camera>
      <a:lightRig rig="contrasting" dir="t">
        <a:rot lat="0" lon="0" rev="1200000"/>
      </a:lightRig>
    </dgm:scene3d>
    <dgm:sp3d contourW="12700" prstMaterial="flat">
      <a:bevelT w="100800" h="154000"/>
      <a:bevelB w="1524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>
        <a:rot lat="0" lon="0" rev="0"/>
      </a:camera>
      <a:lightRig rig="contrasting" dir="t">
        <a:rot lat="0" lon="0" rev="1200000"/>
      </a:lightRig>
    </dgm:scene3d>
    <dgm:sp3d z="-152400" prstMaterial="matte"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>
        <a:rot lat="0" lon="0" rev="0"/>
      </a:camera>
      <a:lightRig rig="contrasting" dir="t">
        <a:rot lat="0" lon="0" rev="1200000"/>
      </a:lightRig>
    </dgm:scene3d>
    <dgm:sp3d z="300000" contourW="19050" prstMaterial="metal">
      <a:bevelT w="88900" h="203200"/>
      <a:bevelB w="165100" h="254000"/>
    </dgm:sp3d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3048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25146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1371600" y="2819400"/>
            <a:ext cx="6400800" cy="1752600"/>
          </a:xfrm>
        </p:spPr>
        <p:txBody>
          <a:bodyPr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Прямая соединительная линия 6"/>
          <p:cNvSpPr>
            <a:spLocks noChangeShapeType="1"/>
          </p:cNvSpPr>
          <p:nvPr/>
        </p:nvSpPr>
        <p:spPr bwMode="auto">
          <a:xfrm>
            <a:off x="155448" y="2420112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Овал 12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1752600"/>
          </a:xfrm>
        </p:spPr>
        <p:txBody>
          <a:bodyPr anchor="b"/>
          <a:lstStyle>
            <a:lvl1pPr>
              <a:defRPr sz="4200">
                <a:solidFill>
                  <a:schemeClr val="accent1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Вертикальный заголовок и текс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7010400" y="0"/>
            <a:ext cx="21336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3" name="Прямая соединительная линия 12"/>
          <p:cNvSpPr>
            <a:spLocks noChangeShapeType="1"/>
          </p:cNvSpPr>
          <p:nvPr/>
        </p:nvSpPr>
        <p:spPr bwMode="auto">
          <a:xfrm rot="5400000">
            <a:off x="4021836" y="3278124"/>
            <a:ext cx="6245352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Овал 13"/>
          <p:cNvSpPr/>
          <p:nvPr/>
        </p:nvSpPr>
        <p:spPr>
          <a:xfrm>
            <a:off x="6839712" y="2925763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6934200" y="3020251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6915912" y="3009901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304800" y="304800"/>
            <a:ext cx="6553200" cy="5821366"/>
          </a:xfrm>
        </p:spPr>
        <p:txBody>
          <a:bodyPr vert="eaVert"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7391400" y="304801"/>
            <a:ext cx="1447800" cy="5851525"/>
          </a:xfrm>
        </p:spPr>
        <p:txBody>
          <a:bodyPr vert="eaVert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61688" y="1026372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Объект 7"/>
          <p:cNvSpPr>
            <a:spLocks noGrp="1"/>
          </p:cNvSpPr>
          <p:nvPr>
            <p:ph sz="quarter" idx="1"/>
          </p:nvPr>
        </p:nvSpPr>
        <p:spPr>
          <a:xfrm>
            <a:off x="301752" y="1527048"/>
            <a:ext cx="8503920" cy="45720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Заголовок раздела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1905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152400" y="2286000"/>
            <a:ext cx="8833104" cy="304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Прямоугольник 11"/>
          <p:cNvSpPr>
            <a:spLocks noChangeArrowheads="1"/>
          </p:cNvSpPr>
          <p:nvPr/>
        </p:nvSpPr>
        <p:spPr bwMode="auto">
          <a:xfrm>
            <a:off x="155448" y="142352"/>
            <a:ext cx="8833104" cy="2139696"/>
          </a:xfrm>
          <a:prstGeom prst="rect">
            <a:avLst/>
          </a:prstGeom>
          <a:solidFill>
            <a:schemeClr val="accent1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368426" y="2743200"/>
            <a:ext cx="6480174" cy="1673225"/>
          </a:xfrm>
        </p:spPr>
        <p:txBody>
          <a:bodyPr anchor="t"/>
          <a:lstStyle>
            <a:lvl1pPr marL="0" indent="0" algn="ctr">
              <a:buNone/>
              <a:defRPr sz="1600" b="1" cap="all" spc="25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Прямоугольник 13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>
            <a:off x="152400" y="2438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4267200" y="2115312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4361688" y="2209800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>
          <a:xfrm>
            <a:off x="4343400" y="2199450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533400"/>
            <a:ext cx="7772400" cy="1524000"/>
          </a:xfrm>
        </p:spPr>
        <p:txBody>
          <a:bodyPr anchor="b"/>
          <a:lstStyle>
            <a:lvl1pPr algn="ctr">
              <a:buNone/>
              <a:defRPr sz="4200" b="0" cap="none" baseline="0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</p:spPr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91200" y="640994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Прямая соединительная линия 7"/>
          <p:cNvSpPr>
            <a:spLocks noChangeShapeType="1"/>
          </p:cNvSpPr>
          <p:nvPr/>
        </p:nvSpPr>
        <p:spPr bwMode="auto">
          <a:xfrm flipV="1">
            <a:off x="4563080" y="1575652"/>
            <a:ext cx="8921" cy="4819557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Объект 9"/>
          <p:cNvSpPr>
            <a:spLocks noGrp="1"/>
          </p:cNvSpPr>
          <p:nvPr>
            <p:ph sz="half" idx="1"/>
          </p:nvPr>
        </p:nvSpPr>
        <p:spPr>
          <a:xfrm>
            <a:off x="301752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2" name="Объект 11"/>
          <p:cNvSpPr>
            <a:spLocks noGrp="1"/>
          </p:cNvSpPr>
          <p:nvPr>
            <p:ph sz="half" idx="2"/>
          </p:nvPr>
        </p:nvSpPr>
        <p:spPr>
          <a:xfrm>
            <a:off x="4800600" y="1371600"/>
            <a:ext cx="4038600" cy="4681728"/>
          </a:xfrm>
        </p:spPr>
        <p:txBody>
          <a:bodyPr/>
          <a:lstStyle>
            <a:lvl1pPr>
              <a:defRPr sz="2500"/>
            </a:lvl1pPr>
          </a:lstStyle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Сравнение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 flipV="1">
            <a:off x="4572000" y="2200275"/>
            <a:ext cx="0" cy="4187952"/>
          </a:xfrm>
          <a:prstGeom prst="line">
            <a:avLst/>
          </a:prstGeom>
          <a:noFill/>
          <a:ln w="9525" cap="flat" cmpd="sng" algn="ctr">
            <a:solidFill>
              <a:schemeClr val="tx2"/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white">
          <a:xfrm>
            <a:off x="0" y="0"/>
            <a:ext cx="9144000" cy="14478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>
            <a:off x="152400" y="1371600"/>
            <a:ext cx="8833104" cy="914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Прямоугольник 12"/>
          <p:cNvSpPr>
            <a:spLocks noChangeArrowheads="1"/>
          </p:cNvSpPr>
          <p:nvPr/>
        </p:nvSpPr>
        <p:spPr bwMode="auto">
          <a:xfrm>
            <a:off x="145923" y="6391656"/>
            <a:ext cx="8833104" cy="310896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4040188" cy="732974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lang="en-US" sz="2200" b="1" dirty="0" smtClean="0">
                <a:solidFill>
                  <a:srgbClr val="FFFFFF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91330" y="1524000"/>
            <a:ext cx="4041775" cy="731520"/>
          </a:xfrm>
          <a:noFill/>
          <a:ln w="15875" cap="rnd" cmpd="sng" algn="ctr">
            <a:noFill/>
            <a:prstDash val="solid"/>
          </a:ln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anchor="ctr">
            <a:noAutofit/>
          </a:bodyPr>
          <a:lstStyle>
            <a:lvl1pPr marL="0" indent="0">
              <a:buNone/>
              <a:defRPr sz="2200" b="1"/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>
          <a:xfrm>
            <a:off x="304800" y="6409944"/>
            <a:ext cx="3581400" cy="365760"/>
          </a:xfrm>
        </p:spPr>
        <p:txBody>
          <a:bodyPr/>
          <a:lstStyle/>
          <a:p>
            <a:endParaRPr lang="ru-RU"/>
          </a:p>
        </p:txBody>
      </p:sp>
      <p:sp>
        <p:nvSpPr>
          <p:cNvPr id="15" name="Прямая соединительная линия 14"/>
          <p:cNvSpPr>
            <a:spLocks noChangeShapeType="1"/>
          </p:cNvSpPr>
          <p:nvPr/>
        </p:nvSpPr>
        <p:spPr bwMode="auto">
          <a:xfrm>
            <a:off x="152400" y="128016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4" name="Объект 23"/>
          <p:cNvSpPr>
            <a:spLocks noGrp="1"/>
          </p:cNvSpPr>
          <p:nvPr>
            <p:ph sz="quarter" idx="2"/>
          </p:nvPr>
        </p:nvSpPr>
        <p:spPr>
          <a:xfrm>
            <a:off x="301752" y="2471383"/>
            <a:ext cx="4041648" cy="3818404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6" name="Объект 25"/>
          <p:cNvSpPr>
            <a:spLocks noGrp="1"/>
          </p:cNvSpPr>
          <p:nvPr>
            <p:ph sz="quarter" idx="4"/>
          </p:nvPr>
        </p:nvSpPr>
        <p:spPr>
          <a:xfrm>
            <a:off x="4800600" y="2471383"/>
            <a:ext cx="4038600" cy="3822192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25" name="Овал 24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Овал 26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>
          <a:xfrm>
            <a:off x="4343400" y="1042416"/>
            <a:ext cx="457200" cy="441325"/>
          </a:xfrm>
        </p:spPr>
        <p:txBody>
          <a:bodyPr/>
          <a:lstStyle>
            <a:lvl1pPr algn="ctr">
              <a:defRPr/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3" name="Заголовок 22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4343400" y="1036020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рямоугольник 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white">
          <a:xfrm>
            <a:off x="0" y="0"/>
            <a:ext cx="9144000" cy="155448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0" name="Прямоугольник 9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Прямоугольник 4"/>
          <p:cNvSpPr>
            <a:spLocks noChangeArrowheads="1"/>
          </p:cNvSpPr>
          <p:nvPr/>
        </p:nvSpPr>
        <p:spPr bwMode="auto">
          <a:xfrm>
            <a:off x="146304" y="6391656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6" name="Прямоугольник 5"/>
          <p:cNvSpPr>
            <a:spLocks noChangeArrowheads="1"/>
          </p:cNvSpPr>
          <p:nvPr/>
        </p:nvSpPr>
        <p:spPr bwMode="auto">
          <a:xfrm>
            <a:off x="152400" y="158496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>
          <a:xfrm>
            <a:off x="4267200" y="6324600"/>
            <a:ext cx="609600" cy="441324"/>
          </a:xfrm>
        </p:spPr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Прямоугольник 18"/>
          <p:cNvSpPr>
            <a:spLocks noChangeArrowheads="1"/>
          </p:cNvSpPr>
          <p:nvPr/>
        </p:nvSpPr>
        <p:spPr bwMode="auto">
          <a:xfrm>
            <a:off x="152400" y="152400"/>
            <a:ext cx="8833104" cy="304800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18872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3" name="Прямоугольник 12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914400"/>
            <a:ext cx="2362200" cy="990600"/>
          </a:xfrm>
        </p:spPr>
        <p:txBody>
          <a:bodyPr anchor="b">
            <a:noAutofit/>
          </a:bodyPr>
          <a:lstStyle>
            <a:lvl1pPr algn="l">
              <a:buNone/>
              <a:defRPr sz="2200" b="1">
                <a:solidFill>
                  <a:srgbClr val="FFFFFF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381000" y="1981200"/>
            <a:ext cx="2362200" cy="4144963"/>
          </a:xfrm>
        </p:spPr>
        <p:txBody>
          <a:bodyPr/>
          <a:lstStyle>
            <a:lvl1pPr marL="0" indent="0">
              <a:spcAft>
                <a:spcPts val="1000"/>
              </a:spcAft>
              <a:buNone/>
              <a:defRPr sz="1600">
                <a:solidFill>
                  <a:srgbClr val="FFFFFF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2400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9" name="Прямая соединительная линия 8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20" name="Объект 19"/>
          <p:cNvSpPr>
            <a:spLocks noGrp="1"/>
          </p:cNvSpPr>
          <p:nvPr>
            <p:ph sz="quarter" idx="1"/>
          </p:nvPr>
        </p:nvSpPr>
        <p:spPr>
          <a:xfrm>
            <a:off x="3124200" y="685800"/>
            <a:ext cx="5638800" cy="5410200"/>
          </a:xfrm>
        </p:spPr>
        <p:txBody>
          <a:bodyPr/>
          <a:lstStyle/>
          <a:p>
            <a:pPr lvl="0" eaLnBrk="1" latinLnBrk="0" hangingPunct="1"/>
            <a:r>
              <a:rPr lang="ru-RU"/>
              <a:t>Образец текста</a:t>
            </a:r>
          </a:p>
          <a:p>
            <a:pPr lvl="1" eaLnBrk="1" latinLnBrk="0" hangingPunct="1"/>
            <a:r>
              <a:rPr lang="ru-RU"/>
              <a:t>Второй уровень</a:t>
            </a:r>
          </a:p>
          <a:p>
            <a:pPr lvl="2" eaLnBrk="1" latinLnBrk="0" hangingPunct="1"/>
            <a:r>
              <a:rPr lang="ru-RU"/>
              <a:t>Третий уровень</a:t>
            </a:r>
          </a:p>
          <a:p>
            <a:pPr lvl="3" eaLnBrk="1" latinLnBrk="0" hangingPunct="1"/>
            <a:r>
              <a:rPr lang="ru-RU"/>
              <a:t>Четвертый уровень</a:t>
            </a:r>
          </a:p>
          <a:p>
            <a:pPr lvl="4" eaLnBrk="1" latinLnBrk="0" hangingPunct="1"/>
            <a:r>
              <a:rPr lang="ru-RU"/>
              <a:t>Пятый уровень</a:t>
            </a:r>
            <a:endParaRPr kumimoji="0" lang="en-US"/>
          </a:p>
        </p:txBody>
      </p:sp>
      <p:sp>
        <p:nvSpPr>
          <p:cNvPr id="10" name="Овал 9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Овал 10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>
            <a:lvl1pPr>
              <a:defRPr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1" name="Прямоугольник 20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383280" cy="365760"/>
          </a:xfrm>
        </p:spPr>
        <p:txBody>
          <a:bodyPr/>
          <a:lstStyle/>
          <a:p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Прямая соединительная линия 20"/>
          <p:cNvSpPr>
            <a:spLocks noChangeShapeType="1"/>
          </p:cNvSpPr>
          <p:nvPr/>
        </p:nvSpPr>
        <p:spPr bwMode="auto">
          <a:xfrm>
            <a:off x="152400" y="533400"/>
            <a:ext cx="8833104" cy="0"/>
          </a:xfrm>
          <a:prstGeom prst="line">
            <a:avLst/>
          </a:prstGeom>
          <a:noFill/>
          <a:ln w="11430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20" name="Прямоугольник 19"/>
          <p:cNvSpPr>
            <a:spLocks noChangeArrowheads="1"/>
          </p:cNvSpPr>
          <p:nvPr/>
        </p:nvSpPr>
        <p:spPr bwMode="auto">
          <a:xfrm>
            <a:off x="152400" y="152400"/>
            <a:ext cx="8833104" cy="301752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8" name="Прямоугольник 7"/>
          <p:cNvSpPr/>
          <p:nvPr/>
        </p:nvSpPr>
        <p:spPr>
          <a:xfrm>
            <a:off x="152400" y="609600"/>
            <a:ext cx="2743200" cy="5867400"/>
          </a:xfrm>
          <a:prstGeom prst="rect">
            <a:avLst/>
          </a:prstGeom>
          <a:solidFill>
            <a:schemeClr val="accent1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Прямоугольник 14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2" name="Овал 11"/>
          <p:cNvSpPr/>
          <p:nvPr/>
        </p:nvSpPr>
        <p:spPr>
          <a:xfrm>
            <a:off x="1295400" y="228600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Овал 12"/>
          <p:cNvSpPr/>
          <p:nvPr/>
        </p:nvSpPr>
        <p:spPr>
          <a:xfrm>
            <a:off x="1389888" y="323088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1371600" y="312738"/>
            <a:ext cx="457200" cy="441325"/>
          </a:xfrm>
        </p:spPr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00375" y="5029200"/>
            <a:ext cx="5867400" cy="1219200"/>
          </a:xfrm>
        </p:spPr>
        <p:txBody>
          <a:bodyPr anchor="t">
            <a:noAutofit/>
          </a:bodyPr>
          <a:lstStyle>
            <a:lvl1pPr algn="l">
              <a:buNone/>
              <a:defRPr sz="2400" b="1">
                <a:solidFill>
                  <a:schemeClr val="tx2"/>
                </a:solidFill>
              </a:defRPr>
            </a:lvl1pPr>
          </a:lstStyle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3000375" y="609600"/>
            <a:ext cx="5867400" cy="4267200"/>
          </a:xfrm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381000" y="990600"/>
            <a:ext cx="2438400" cy="5257800"/>
          </a:xfrm>
        </p:spPr>
        <p:txBody>
          <a:bodyPr/>
          <a:lstStyle>
            <a:lvl1pPr marL="0" indent="0">
              <a:spcAft>
                <a:spcPts val="1000"/>
              </a:spcAft>
              <a:buFontTx/>
              <a:buNone/>
              <a:defRPr sz="16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/>
              <a:t>Образец текста</a:t>
            </a:r>
          </a:p>
        </p:txBody>
      </p:sp>
      <p:sp>
        <p:nvSpPr>
          <p:cNvPr id="22" name="Прямоугольник 21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>
          <a:xfrm>
            <a:off x="5788152" y="6404984"/>
            <a:ext cx="3044952" cy="365760"/>
          </a:xfrm>
        </p:spPr>
        <p:txBody>
          <a:bodyPr/>
          <a:lstStyle/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>
          <a:xfrm>
            <a:off x="301752" y="6410848"/>
            <a:ext cx="3584448" cy="365760"/>
          </a:xfrm>
        </p:spPr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Прямоугольник 16"/>
          <p:cNvSpPr>
            <a:spLocks noChangeArrowheads="1"/>
          </p:cNvSpPr>
          <p:nvPr/>
        </p:nvSpPr>
        <p:spPr bwMode="white">
          <a:xfrm>
            <a:off x="0" y="6705600"/>
            <a:ext cx="9144000" cy="1524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6" name="Прямоугольник 15"/>
          <p:cNvSpPr>
            <a:spLocks noChangeArrowheads="1"/>
          </p:cNvSpPr>
          <p:nvPr/>
        </p:nvSpPr>
        <p:spPr bwMode="white">
          <a:xfrm>
            <a:off x="0" y="0"/>
            <a:ext cx="9144000" cy="1393371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8" name="Прямоугольник 17"/>
          <p:cNvSpPr>
            <a:spLocks noChangeArrowheads="1"/>
          </p:cNvSpPr>
          <p:nvPr/>
        </p:nvSpPr>
        <p:spPr bwMode="white">
          <a:xfrm>
            <a:off x="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9" name="Прямоугольник 18"/>
          <p:cNvSpPr>
            <a:spLocks noChangeArrowheads="1"/>
          </p:cNvSpPr>
          <p:nvPr/>
        </p:nvSpPr>
        <p:spPr bwMode="white">
          <a:xfrm>
            <a:off x="8991600" y="0"/>
            <a:ext cx="152400" cy="6858000"/>
          </a:xfrm>
          <a:prstGeom prst="rect">
            <a:avLst/>
          </a:prstGeom>
          <a:solidFill>
            <a:srgbClr val="FFFFFF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9" name="Прямоугольник 8"/>
          <p:cNvSpPr>
            <a:spLocks noChangeArrowheads="1"/>
          </p:cNvSpPr>
          <p:nvPr/>
        </p:nvSpPr>
        <p:spPr bwMode="auto">
          <a:xfrm>
            <a:off x="149352" y="6388385"/>
            <a:ext cx="8833104" cy="309563"/>
          </a:xfrm>
          <a:prstGeom prst="rect">
            <a:avLst/>
          </a:prstGeom>
          <a:solidFill>
            <a:schemeClr val="accent3"/>
          </a:solidFill>
          <a:ln w="9525" cap="flat" cmpd="sng" algn="ctr">
            <a:noFill/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5791200" y="6404984"/>
            <a:ext cx="3044952" cy="36576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400">
                <a:solidFill>
                  <a:srgbClr val="FFFFFF"/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23.05.2024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304800" y="6410848"/>
            <a:ext cx="3581400" cy="36576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rgbClr val="FFFFFF"/>
                </a:solidFill>
              </a:defRPr>
            </a:lvl1pPr>
          </a:lstStyle>
          <a:p>
            <a:endParaRPr lang="ru-RU"/>
          </a:p>
        </p:txBody>
      </p:sp>
      <p:sp>
        <p:nvSpPr>
          <p:cNvPr id="8" name="Прямоугольник 7"/>
          <p:cNvSpPr>
            <a:spLocks noChangeArrowheads="1"/>
          </p:cNvSpPr>
          <p:nvPr/>
        </p:nvSpPr>
        <p:spPr bwMode="auto">
          <a:xfrm>
            <a:off x="152400" y="155448"/>
            <a:ext cx="8833104" cy="6547104"/>
          </a:xfrm>
          <a:prstGeom prst="rect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 dirty="0"/>
          </a:p>
        </p:txBody>
      </p:sp>
      <p:sp>
        <p:nvSpPr>
          <p:cNvPr id="10" name="Прямая соединительная линия 9"/>
          <p:cNvSpPr>
            <a:spLocks noChangeShapeType="1"/>
          </p:cNvSpPr>
          <p:nvPr/>
        </p:nvSpPr>
        <p:spPr bwMode="auto">
          <a:xfrm>
            <a:off x="152400" y="1276743"/>
            <a:ext cx="8833104" cy="0"/>
          </a:xfrm>
          <a:prstGeom prst="line">
            <a:avLst/>
          </a:prstGeom>
          <a:noFill/>
          <a:ln w="9525" cap="flat" cmpd="sng" algn="ctr">
            <a:solidFill>
              <a:schemeClr val="accent3">
                <a:shade val="75000"/>
              </a:schemeClr>
            </a:solidFill>
            <a:prstDash val="sysDash"/>
            <a:round/>
            <a:headEnd type="none" w="med" len="med"/>
            <a:tailEnd type="none" w="med" len="med"/>
          </a:ln>
          <a:effectLst/>
        </p:spPr>
        <p:txBody>
          <a:bodyPr vert="horz" wrap="none" lIns="91440" tIns="45720" rIns="91440" bIns="45720" anchor="ctr" compatLnSpc="1"/>
          <a:lstStyle/>
          <a:p>
            <a:endParaRPr kumimoji="0" lang="en-US"/>
          </a:p>
        </p:txBody>
      </p:sp>
      <p:sp>
        <p:nvSpPr>
          <p:cNvPr id="12" name="Овал 11"/>
          <p:cNvSpPr/>
          <p:nvPr/>
        </p:nvSpPr>
        <p:spPr>
          <a:xfrm>
            <a:off x="4267200" y="956036"/>
            <a:ext cx="609600" cy="609600"/>
          </a:xfrm>
          <a:prstGeom prst="ellipse">
            <a:avLst/>
          </a:prstGeom>
          <a:solidFill>
            <a:srgbClr val="FFFFFF"/>
          </a:solidFill>
          <a:ln w="158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Овал 14"/>
          <p:cNvSpPr/>
          <p:nvPr/>
        </p:nvSpPr>
        <p:spPr>
          <a:xfrm>
            <a:off x="4361688" y="1050524"/>
            <a:ext cx="420624" cy="420624"/>
          </a:xfrm>
          <a:prstGeom prst="ellipse">
            <a:avLst/>
          </a:prstGeom>
          <a:solidFill>
            <a:srgbClr val="FFFFFF"/>
          </a:solidFill>
          <a:ln w="50800" cap="rnd" cmpd="dbl" algn="ctr">
            <a:solidFill>
              <a:schemeClr val="accent3">
                <a:shade val="75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4343400" y="1040174"/>
            <a:ext cx="457200" cy="441325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>
            <a:lvl1pPr algn="ctr" eaLnBrk="1" latinLnBrk="0" hangingPunct="1">
              <a:defRPr kumimoji="0" sz="1600">
                <a:solidFill>
                  <a:schemeClr val="accent3">
                    <a:shade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34400" cy="758952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ru-RU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301752" y="1524000"/>
            <a:ext cx="8534400" cy="459943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/>
              <a:t>Образец текста</a:t>
            </a:r>
          </a:p>
          <a:p>
            <a:pPr lvl="1" eaLnBrk="1" latinLnBrk="0" hangingPunct="1"/>
            <a:r>
              <a:rPr kumimoji="0" lang="ru-RU"/>
              <a:t>Второй уровень</a:t>
            </a:r>
          </a:p>
          <a:p>
            <a:pPr lvl="2" eaLnBrk="1" latinLnBrk="0" hangingPunct="1"/>
            <a:r>
              <a:rPr kumimoji="0" lang="ru-RU"/>
              <a:t>Третий уровень</a:t>
            </a:r>
          </a:p>
          <a:p>
            <a:pPr lvl="3" eaLnBrk="1" latinLnBrk="0" hangingPunct="1"/>
            <a:r>
              <a:rPr kumimoji="0" lang="ru-RU"/>
              <a:t>Четвертый уровень</a:t>
            </a:r>
          </a:p>
          <a:p>
            <a:pPr lvl="4" eaLnBrk="1" latinLnBrk="0" hangingPunct="1"/>
            <a:r>
              <a:rPr kumimoji="0" lang="ru-RU"/>
              <a:t>Пятый уровень</a:t>
            </a:r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1" latinLnBrk="0" hangingPunct="1">
        <a:spcBef>
          <a:spcPct val="0"/>
        </a:spcBef>
        <a:buNone/>
        <a:defRPr kumimoji="0" sz="3300" kern="1200">
          <a:solidFill>
            <a:schemeClr val="accent3">
              <a:shade val="75000"/>
            </a:schemeClr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548640" indent="-274320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"/>
        <a:buChar char=""/>
        <a:defRPr kumimoji="0"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22960" indent="-228600" algn="l" rtl="0" eaLnBrk="1" latinLnBrk="0" hangingPunct="1">
        <a:spcBef>
          <a:spcPct val="20000"/>
        </a:spcBef>
        <a:buClr>
          <a:schemeClr val="accent3"/>
        </a:buClr>
        <a:buSzPct val="75000"/>
        <a:buFont typeface="Wingdings 2"/>
        <a:buChar char="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7280" indent="-228600" algn="l" rtl="0" eaLnBrk="1" latinLnBrk="0" hangingPunct="1">
        <a:spcBef>
          <a:spcPct val="20000"/>
        </a:spcBef>
        <a:buClr>
          <a:schemeClr val="accent4"/>
        </a:buClr>
        <a:buSzPct val="70000"/>
        <a:buFont typeface="Wingdings"/>
        <a:buChar char="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ct val="20000"/>
        </a:spcBef>
        <a:buClr>
          <a:schemeClr val="accent5"/>
        </a:buClr>
        <a:buFontTx/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90000"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03120" indent="-182880" algn="l" rtl="0" eaLnBrk="1" latinLnBrk="0" hangingPunct="1">
        <a:spcBef>
          <a:spcPct val="20000"/>
        </a:spcBef>
        <a:buClr>
          <a:schemeClr val="accent4">
            <a:shade val="75000"/>
          </a:schemeClr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77440" indent="-182880" algn="l" rtl="0" eaLnBrk="1" latinLnBrk="0" hangingPunct="1">
        <a:spcBef>
          <a:spcPct val="20000"/>
        </a:spcBef>
        <a:buClr>
          <a:schemeClr val="accent2">
            <a:shade val="75000"/>
          </a:schemeClr>
        </a:buClr>
        <a:buSzPct val="90000"/>
        <a:buChar char="•"/>
        <a:defRPr kumimoji="0" sz="1400" kern="1200" cap="all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1340768"/>
            <a:ext cx="8784976" cy="4896544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Реализация программ дополнительного образования детей и молодежи</a:t>
            </a:r>
            <a:br>
              <a:rPr lang="en-US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в </a:t>
            </a:r>
            <a:r>
              <a:rPr lang="ru-RU" sz="3600" b="1" dirty="0" err="1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-оздоровительном учреждении образования как фактор обеспечения целостности и непрерывности образовательного процесса</a:t>
            </a: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517103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88640"/>
            <a:ext cx="8584632" cy="1368152"/>
          </a:xfrm>
        </p:spPr>
        <p:txBody>
          <a:bodyPr>
            <a:normAutofit/>
          </a:bodyPr>
          <a:lstStyle/>
          <a:p>
            <a:pPr lvl="0">
              <a:spcAft>
                <a:spcPts val="0"/>
              </a:spcAft>
            </a:pPr>
            <a:r>
              <a:rPr lang="ru-RU" sz="3600" b="1" dirty="0">
                <a:solidFill>
                  <a:schemeClr val="accent3">
                    <a:lumMod val="50000"/>
                  </a:schemeClr>
                </a:solidFill>
                <a:latin typeface="Times New Roman"/>
                <a:ea typeface="Times New Roman"/>
              </a:rPr>
              <a:t>НАПРАВЛЕНИЯ</a:t>
            </a:r>
            <a:br>
              <a:rPr lang="ru-RU" sz="3200" dirty="0">
                <a:latin typeface="Times New Roman"/>
                <a:ea typeface="Times New Roman"/>
              </a:rPr>
            </a:br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3347864" y="2117578"/>
            <a:ext cx="2468521" cy="2319534"/>
          </a:xfrm>
          <a:prstGeom prst="ellipse">
            <a:avLst/>
          </a:prstGeom>
          <a:solidFill>
            <a:schemeClr val="bg1"/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ru-RU" sz="16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СОДЕРЖАНИЕ</a:t>
            </a:r>
            <a:endParaRPr lang="ru-RU" sz="16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467544" y="1552429"/>
            <a:ext cx="2736304" cy="1307633"/>
          </a:xfrm>
          <a:prstGeom prst="ellipse">
            <a:avLst/>
          </a:prstGeom>
          <a:solidFill>
            <a:srgbClr val="FFC000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Индивидуальное развитие</a:t>
            </a:r>
          </a:p>
        </p:txBody>
      </p:sp>
      <p:sp>
        <p:nvSpPr>
          <p:cNvPr id="21" name="Овал 20"/>
          <p:cNvSpPr/>
          <p:nvPr/>
        </p:nvSpPr>
        <p:spPr>
          <a:xfrm>
            <a:off x="6464432" y="3555030"/>
            <a:ext cx="2462328" cy="1432733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rgbClr val="5268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Вариативность</a:t>
            </a:r>
          </a:p>
        </p:txBody>
      </p:sp>
      <p:sp>
        <p:nvSpPr>
          <p:cNvPr id="22" name="Овал 21"/>
          <p:cNvSpPr/>
          <p:nvPr/>
        </p:nvSpPr>
        <p:spPr>
          <a:xfrm>
            <a:off x="355050" y="4797151"/>
            <a:ext cx="2848798" cy="1440159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Творчество, познание</a:t>
            </a:r>
          </a:p>
        </p:txBody>
      </p:sp>
      <p:sp>
        <p:nvSpPr>
          <p:cNvPr id="12" name="Овал 11"/>
          <p:cNvSpPr/>
          <p:nvPr/>
        </p:nvSpPr>
        <p:spPr>
          <a:xfrm>
            <a:off x="4046402" y="4846755"/>
            <a:ext cx="2376264" cy="1584175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Результат</a:t>
            </a:r>
            <a:endParaRPr lang="ru-RU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85340" y="3068959"/>
            <a:ext cx="2558468" cy="1202437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Адаптация</a:t>
            </a:r>
          </a:p>
        </p:txBody>
      </p:sp>
      <p:sp>
        <p:nvSpPr>
          <p:cNvPr id="15" name="Овал 14"/>
          <p:cNvSpPr/>
          <p:nvPr/>
        </p:nvSpPr>
        <p:spPr>
          <a:xfrm>
            <a:off x="6156176" y="1421502"/>
            <a:ext cx="2502409" cy="1434197"/>
          </a:xfrm>
          <a:prstGeom prst="ellipse">
            <a:avLst/>
          </a:prstGeom>
          <a:solidFill>
            <a:schemeClr val="accent5"/>
          </a:solidFill>
          <a:ln w="57150">
            <a:solidFill>
              <a:schemeClr val="accent3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1600" b="1" i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Самообразование</a:t>
            </a:r>
            <a:endParaRPr lang="ru-RU" sz="1600" i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6" name="Выгнутая влево стрелка 55"/>
          <p:cNvSpPr/>
          <p:nvPr/>
        </p:nvSpPr>
        <p:spPr>
          <a:xfrm>
            <a:off x="2856746" y="1597804"/>
            <a:ext cx="1850169" cy="3608557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57" name="Выгнутая вправо стрелка 56"/>
          <p:cNvSpPr/>
          <p:nvPr/>
        </p:nvSpPr>
        <p:spPr>
          <a:xfrm rot="11058738" flipH="1">
            <a:off x="4922837" y="1599842"/>
            <a:ext cx="1383222" cy="3242635"/>
          </a:xfrm>
          <a:prstGeom prst="curvedLeftArrow">
            <a:avLst>
              <a:gd name="adj1" fmla="val 25822"/>
              <a:gd name="adj2" fmla="val 50000"/>
              <a:gd name="adj3" fmla="val 2500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06412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Эффективность реализации программ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6" name="Выгнутая влево стрелка 5"/>
          <p:cNvSpPr/>
          <p:nvPr/>
        </p:nvSpPr>
        <p:spPr>
          <a:xfrm>
            <a:off x="323673" y="1855389"/>
            <a:ext cx="3969135" cy="2401195"/>
          </a:xfrm>
          <a:prstGeom prst="curv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7" name="Выгнутая вправо стрелка 6"/>
          <p:cNvSpPr/>
          <p:nvPr/>
        </p:nvSpPr>
        <p:spPr>
          <a:xfrm>
            <a:off x="4292808" y="1855390"/>
            <a:ext cx="4346849" cy="2401194"/>
          </a:xfrm>
          <a:prstGeom prst="curvedLeftArrow">
            <a:avLst>
              <a:gd name="adj1" fmla="val 25000"/>
              <a:gd name="adj2" fmla="val 50000"/>
              <a:gd name="adj3" fmla="val 24178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graphicFrame>
        <p:nvGraphicFramePr>
          <p:cNvPr id="9" name="Схема 8"/>
          <p:cNvGraphicFramePr/>
          <p:nvPr>
            <p:extLst>
              <p:ext uri="{D42A27DB-BD31-4B8C-83A1-F6EECF244321}">
                <p14:modId xmlns:p14="http://schemas.microsoft.com/office/powerpoint/2010/main" val="3252303327"/>
              </p:ext>
            </p:extLst>
          </p:nvPr>
        </p:nvGraphicFramePr>
        <p:xfrm>
          <a:off x="336141" y="4322841"/>
          <a:ext cx="8340315" cy="18424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10" name="Скругленный прямоугольник 9"/>
          <p:cNvSpPr/>
          <p:nvPr/>
        </p:nvSpPr>
        <p:spPr>
          <a:xfrm>
            <a:off x="2195736" y="2420888"/>
            <a:ext cx="4464496" cy="648072"/>
          </a:xfrm>
          <a:prstGeom prst="roundRect">
            <a:avLst>
              <a:gd name="adj" fmla="val 7946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КАЧЕСТВО</a:t>
            </a:r>
          </a:p>
        </p:txBody>
      </p:sp>
    </p:spTree>
    <p:extLst>
      <p:ext uri="{BB962C8B-B14F-4D97-AF65-F5344CB8AC3E}">
        <p14:creationId xmlns:p14="http://schemas.microsoft.com/office/powerpoint/2010/main" val="404765567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C:\Users\itex\Desktop\018.jpg"/>
          <p:cNvPicPr>
            <a:picLocks noGrp="1" noChangeAspect="1" noChangeArrowheads="1"/>
          </p:cNvPicPr>
          <p:nvPr>
            <p:ph sz="quarter"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135176"/>
            <a:ext cx="8856984" cy="64267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8475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3200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Особенность учреждений образования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Обеспечение НЕПРЕРЫВНОСТИ образовательного процесса;</a:t>
            </a:r>
          </a:p>
          <a:p>
            <a:pPr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5268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Создание </a:t>
            </a:r>
            <a:r>
              <a:rPr lang="ru-RU" sz="2800" b="1" dirty="0">
                <a:solidFill>
                  <a:srgbClr val="5268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ОПТИМАЛЬНЫХ УСЛОВИЙ для творческого развития,</a:t>
            </a:r>
            <a:r>
              <a:rPr lang="ru-RU" b="1" dirty="0">
                <a:solidFill>
                  <a:srgbClr val="5268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социализации и оздоровления детей в летний </a:t>
            </a:r>
            <a:r>
              <a:rPr lang="ru-RU" b="1" dirty="0">
                <a:solidFill>
                  <a:srgbClr val="526814"/>
                </a:solidFill>
              </a:rPr>
              <a:t>период</a:t>
            </a:r>
            <a:endParaRPr lang="ru-RU" b="1" dirty="0">
              <a:solidFill>
                <a:srgbClr val="5268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buFont typeface="Wingdings" panose="05000000000000000000" pitchFamily="2" charset="2"/>
              <a:buChar char="Ø"/>
            </a:pP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ru-RU" b="1" dirty="0">
              <a:solidFill>
                <a:schemeClr val="accent3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695033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Нормативная правовая база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pPr algn="just"/>
            <a:r>
              <a:rPr lang="ru-RU" b="1" i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Министерства образования Республики Беларусь 20 октября 2023 г. № 325 </a:t>
            </a:r>
          </a:p>
          <a:p>
            <a:pPr marL="0" indent="0" algn="just">
              <a:buNone/>
            </a:pPr>
            <a:r>
              <a:rPr lang="ru-RU" b="1" dirty="0">
                <a:solidFill>
                  <a:schemeClr val="accent3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«О типовых программах дополнительного образования детей и молодежи»</a:t>
            </a: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b="1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  <p:pic>
        <p:nvPicPr>
          <p:cNvPr id="4" name="Picture 3" descr="C:\Users\itex\Desktop\22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79512" y="4249869"/>
            <a:ext cx="2160240" cy="2160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2" descr="C:\Users\itex\Desktop\002_archivace_280x100p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83768" y="5048040"/>
            <a:ext cx="3594646" cy="126127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4" name="Picture 2" descr="C:\Users\itex\Desktop\sm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62754" y="4350658"/>
            <a:ext cx="2635570" cy="195866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75859105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228600"/>
            <a:ext cx="8512624" cy="896144"/>
          </a:xfrm>
        </p:spPr>
        <p:txBody>
          <a:bodyPr>
            <a:no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Профили образовательной программы дополнительного образования детей и молодежи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 fontScale="70000" lnSpcReduction="20000"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технический;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спортивно-технический;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 туристско-краеведческий;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эколого-биологический;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физкультурно-спортивный; 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художественный;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FF0000"/>
                </a:solidFill>
              </a:rPr>
              <a:t>художественно-речевой;</a:t>
            </a:r>
            <a:endParaRPr lang="ru-RU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FF0000"/>
                </a:solidFill>
              </a:rPr>
              <a:t>социально-коммуникативный;</a:t>
            </a:r>
            <a:endParaRPr lang="ru-RU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социально-экономический;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социально-педагогический;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культурно-досуговый;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военно-патриотический;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b="1" dirty="0">
                <a:solidFill>
                  <a:srgbClr val="FF0000"/>
                </a:solidFill>
              </a:rPr>
              <a:t>интеллектуально-познавательный;</a:t>
            </a:r>
            <a:endParaRPr lang="ru-RU" dirty="0">
              <a:solidFill>
                <a:srgbClr val="FF0000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естественно-математический;</a:t>
            </a:r>
          </a:p>
          <a:p>
            <a:pPr>
              <a:buFont typeface="Wingdings" panose="05000000000000000000" pitchFamily="2" charset="2"/>
              <a:buChar char="Ø"/>
            </a:pPr>
            <a:r>
              <a:rPr lang="ru-RU" dirty="0">
                <a:solidFill>
                  <a:schemeClr val="accent4">
                    <a:lumMod val="50000"/>
                  </a:schemeClr>
                </a:solidFill>
              </a:rPr>
              <a:t>общественно-гуманитарный</a:t>
            </a:r>
            <a:r>
              <a:rPr lang="ru-RU" sz="2000" dirty="0">
                <a:solidFill>
                  <a:schemeClr val="accent4">
                    <a:lumMod val="50000"/>
                  </a:schemeClr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0" indent="0">
              <a:buNone/>
            </a:pPr>
            <a:endParaRPr lang="ru-RU" dirty="0">
              <a:solidFill>
                <a:schemeClr val="accent4">
                  <a:lumMod val="50000"/>
                </a:schemeClr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2050" name="Picture 2" descr="C:\Users\itex\Desktop\odod1.jpg.900x0_q85_crop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92080" y="3717032"/>
            <a:ext cx="3696320" cy="26367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373341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228600"/>
            <a:ext cx="8590728" cy="896144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Механизм разработки </a:t>
            </a:r>
            <a:b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образовательной программы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  <a:p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395536" y="1527048"/>
            <a:ext cx="8410136" cy="182994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Разрабатываются на основе типовой программы дополнительного образования детей и молодежи</a:t>
            </a:r>
            <a:r>
              <a:rPr lang="ru-RU" sz="2800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cxnSp>
        <p:nvCxnSpPr>
          <p:cNvPr id="6" name="Прямая соединительная линия 5"/>
          <p:cNvCxnSpPr/>
          <p:nvPr/>
        </p:nvCxnSpPr>
        <p:spPr>
          <a:xfrm>
            <a:off x="495722" y="3573016"/>
            <a:ext cx="8309950" cy="0"/>
          </a:xfrm>
          <a:prstGeom prst="line">
            <a:avLst/>
          </a:prstGeom>
          <a:ln w="76200">
            <a:solidFill>
              <a:schemeClr val="accent4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Прямоугольник 8"/>
          <p:cNvSpPr/>
          <p:nvPr/>
        </p:nvSpPr>
        <p:spPr>
          <a:xfrm>
            <a:off x="525883" y="4268484"/>
            <a:ext cx="8320412" cy="2016224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Утверждаются в установленном порядке руководителем </a:t>
            </a:r>
            <a:r>
              <a:rPr lang="ru-RU" sz="2600" b="1" dirty="0" err="1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воспитательно</a:t>
            </a:r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-оздоровительного учреждения образования по согласованию </a:t>
            </a:r>
          </a:p>
          <a:p>
            <a:pPr algn="ctr"/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 его учредителем</a:t>
            </a:r>
          </a:p>
        </p:txBody>
      </p:sp>
      <p:sp>
        <p:nvSpPr>
          <p:cNvPr id="10" name="Стрелка вниз 9"/>
          <p:cNvSpPr/>
          <p:nvPr/>
        </p:nvSpPr>
        <p:spPr>
          <a:xfrm>
            <a:off x="4444385" y="3550963"/>
            <a:ext cx="412624" cy="697931"/>
          </a:xfrm>
          <a:prstGeom prst="downArrow">
            <a:avLst/>
          </a:prstGeom>
          <a:solidFill>
            <a:srgbClr val="526814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accent3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0784858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179512" y="188640"/>
            <a:ext cx="8784976" cy="4788024"/>
          </a:xfrm>
          <a:solidFill>
            <a:schemeClr val="bg2"/>
          </a:solidFill>
        </p:spPr>
        <p:txBody>
          <a:bodyPr numCol="1"/>
          <a:lstStyle/>
          <a:p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51520" y="332656"/>
            <a:ext cx="2448272" cy="587661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 структуре программы</a:t>
            </a:r>
          </a:p>
          <a:p>
            <a:pPr algn="ctr"/>
            <a:r>
              <a:rPr lang="ru-RU" sz="26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определяются</a:t>
            </a:r>
          </a:p>
        </p:txBody>
      </p:sp>
      <p:sp>
        <p:nvSpPr>
          <p:cNvPr id="5" name="Прямоугольник 4"/>
          <p:cNvSpPr/>
          <p:nvPr/>
        </p:nvSpPr>
        <p:spPr>
          <a:xfrm>
            <a:off x="2900236" y="476672"/>
            <a:ext cx="5920236" cy="1584176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Цели и задачи изучения содержания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образовательных областей, тем</a:t>
            </a:r>
          </a:p>
        </p:txBody>
      </p:sp>
      <p:sp>
        <p:nvSpPr>
          <p:cNvPr id="6" name="Прямоугольник 5"/>
          <p:cNvSpPr/>
          <p:nvPr/>
        </p:nvSpPr>
        <p:spPr>
          <a:xfrm>
            <a:off x="2915816" y="2348880"/>
            <a:ext cx="5913113" cy="108012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Учебно-тематический план, 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время, отведенное на изучение</a:t>
            </a:r>
          </a:p>
        </p:txBody>
      </p:sp>
      <p:sp>
        <p:nvSpPr>
          <p:cNvPr id="7" name="Прямоугольник 6"/>
          <p:cNvSpPr/>
          <p:nvPr/>
        </p:nvSpPr>
        <p:spPr>
          <a:xfrm>
            <a:off x="2915816" y="3717032"/>
            <a:ext cx="5889076" cy="93605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Виды занятий</a:t>
            </a:r>
          </a:p>
        </p:txBody>
      </p:sp>
      <p:sp>
        <p:nvSpPr>
          <p:cNvPr id="8" name="Прямоугольник 7"/>
          <p:cNvSpPr/>
          <p:nvPr/>
        </p:nvSpPr>
        <p:spPr>
          <a:xfrm>
            <a:off x="2900236" y="5085184"/>
            <a:ext cx="5920236" cy="100811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Рекомендуемые формы и методы</a:t>
            </a:r>
          </a:p>
          <a:p>
            <a:pPr algn="ctr"/>
            <a:r>
              <a:rPr lang="ru-RU" sz="2400" b="1" dirty="0">
                <a:solidFill>
                  <a:schemeClr val="bg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обучения и воспитания</a:t>
            </a:r>
          </a:p>
        </p:txBody>
      </p:sp>
    </p:spTree>
    <p:extLst>
      <p:ext uri="{BB962C8B-B14F-4D97-AF65-F5344CB8AC3E}">
        <p14:creationId xmlns:p14="http://schemas.microsoft.com/office/powerpoint/2010/main" val="197978432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Соответствие содержание программы</a:t>
            </a:r>
          </a:p>
        </p:txBody>
      </p:sp>
      <p:graphicFrame>
        <p:nvGraphicFramePr>
          <p:cNvPr id="14" name="Схема 13"/>
          <p:cNvGraphicFramePr/>
          <p:nvPr>
            <p:extLst>
              <p:ext uri="{D42A27DB-BD31-4B8C-83A1-F6EECF244321}">
                <p14:modId xmlns:p14="http://schemas.microsoft.com/office/powerpoint/2010/main" val="848011269"/>
              </p:ext>
            </p:extLst>
          </p:nvPr>
        </p:nvGraphicFramePr>
        <p:xfrm>
          <a:off x="179512" y="1340768"/>
          <a:ext cx="8784976" cy="5056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347476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01752" y="188640"/>
            <a:ext cx="8662736" cy="936104"/>
          </a:xfrm>
        </p:spPr>
        <p:txBody>
          <a:bodyPr>
            <a:noAutofit/>
          </a:bodyPr>
          <a:lstStyle/>
          <a:p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Образовательный процесс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при реализации образовательной программы</a:t>
            </a:r>
            <a:b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объединения по интересам 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quarter" idx="1"/>
          </p:nvPr>
        </p:nvSpPr>
        <p:spPr>
          <a:xfrm>
            <a:off x="301752" y="1628800"/>
            <a:ext cx="8503920" cy="44702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400" b="1" i="1" dirty="0">
                <a:solidFill>
                  <a:srgbClr val="5268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Постановление Совета Министров Республики Беларусь </a:t>
            </a:r>
          </a:p>
          <a:p>
            <a:pPr marL="0" indent="0">
              <a:buNone/>
            </a:pPr>
            <a:r>
              <a:rPr lang="ru-RU" sz="2400" b="1" i="1" dirty="0">
                <a:solidFill>
                  <a:srgbClr val="5268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7 августа 2019 г. №525 «Об утверждении специфических  санитарно-эпидемиологических требований». </a:t>
            </a:r>
          </a:p>
          <a:p>
            <a:pPr marL="0" indent="0">
              <a:buNone/>
            </a:pPr>
            <a:endParaRPr lang="ru-RU" sz="2400" b="1" i="1" dirty="0">
              <a:solidFill>
                <a:srgbClr val="526814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ru-RU" sz="2400" b="1" i="1" dirty="0">
                <a:solidFill>
                  <a:srgbClr val="526814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ПРИЛОЖЕНИЕ 20 к специфическим санитарно-эпидемиологическим требованиям к содержанию и эксплуатации учреждений образования</a:t>
            </a:r>
          </a:p>
        </p:txBody>
      </p:sp>
      <p:pic>
        <p:nvPicPr>
          <p:cNvPr id="5" name="Picture 3" descr="C:\Users\itex\Desktop\22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752" y="4509120"/>
            <a:ext cx="1728192" cy="172819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4" descr="C:\Users\itex\Desktop\i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60232" y="4715366"/>
            <a:ext cx="2075524" cy="13836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3583011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Продолжительность и частота занятий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797408181"/>
              </p:ext>
            </p:extLst>
          </p:nvPr>
        </p:nvGraphicFramePr>
        <p:xfrm>
          <a:off x="467544" y="1484785"/>
          <a:ext cx="8368608" cy="4961880"/>
        </p:xfrm>
        <a:graphic>
          <a:graphicData uri="http://schemas.openxmlformats.org/drawingml/2006/table">
            <a:tbl>
              <a:tblPr firstRow="1" firstCol="1" bandRow="1"/>
              <a:tblGrid>
                <a:gridCol w="2736304">
                  <a:extLst>
                    <a:ext uri="{9D8B030D-6E8A-4147-A177-3AD203B41FA5}">
                      <a16:colId xmlns:a16="http://schemas.microsoft.com/office/drawing/2014/main" val="1293989318"/>
                    </a:ext>
                  </a:extLst>
                </a:gridCol>
                <a:gridCol w="5632304">
                  <a:extLst>
                    <a:ext uri="{9D8B030D-6E8A-4147-A177-3AD203B41FA5}">
                      <a16:colId xmlns:a16="http://schemas.microsoft.com/office/drawing/2014/main" val="2247261190"/>
                    </a:ext>
                  </a:extLst>
                </a:gridCol>
              </a:tblGrid>
              <a:tr h="401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Возраст детей 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Кол-во учебных часов и кол-во занятий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18835838"/>
                  </a:ext>
                </a:extLst>
              </a:tr>
              <a:tr h="20062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 дошкольного возраста</a:t>
                      </a:r>
                      <a:endParaRPr lang="ru-RU" sz="1800" dirty="0">
                        <a:solidFill>
                          <a:srgbClr val="52681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98975816"/>
                  </a:ext>
                </a:extLst>
              </a:tr>
              <a:tr h="401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4 - 6 лет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 1 учебному часу не более 2 раза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5494159"/>
                  </a:ext>
                </a:extLst>
              </a:tr>
              <a:tr h="200626">
                <a:tc grid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b="1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Для детей школьного возраста</a:t>
                      </a:r>
                      <a:endParaRPr lang="ru-RU" sz="1800" dirty="0">
                        <a:solidFill>
                          <a:srgbClr val="526814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416371990"/>
                  </a:ext>
                </a:extLst>
              </a:tr>
              <a:tr h="200626">
                <a:tc rowSpan="2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6 – 8 лет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2 учебных часов 1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909814550"/>
                  </a:ext>
                </a:extLst>
              </a:tr>
              <a:tr h="20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– 4 часа не менее 2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300252802"/>
                  </a:ext>
                </a:extLst>
              </a:tr>
              <a:tr h="200626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– 10 лет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2 учебных часов 1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199858902"/>
                  </a:ext>
                </a:extLst>
              </a:tr>
              <a:tr h="20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– 4 часа не менее 2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36317748"/>
                  </a:ext>
                </a:extLst>
              </a:tr>
              <a:tr h="284508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– 6 учебных часов не менее 3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827090032"/>
                  </a:ext>
                </a:extLst>
              </a:tr>
              <a:tr h="200626">
                <a:tc rowSpan="4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11 – 13 лет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2 учебных часов 1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625157766"/>
                  </a:ext>
                </a:extLst>
              </a:tr>
              <a:tr h="20062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3 – 4 часа не менее 2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176001142"/>
                  </a:ext>
                </a:extLst>
              </a:tr>
              <a:tr h="315456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5 – 6 учебных часов не менее 3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1719141"/>
                  </a:ext>
                </a:extLst>
              </a:tr>
              <a:tr h="288032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7 – 8 учебных часов не менее 3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44793983"/>
                  </a:ext>
                </a:extLst>
              </a:tr>
              <a:tr h="200626">
                <a:tc rowSpan="3"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2000" b="1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Старше 14 лет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до 3 учебных часов 1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854083581"/>
                  </a:ext>
                </a:extLst>
              </a:tr>
              <a:tr h="40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4 – 8 часов учебных часов не менее 2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78865187"/>
                  </a:ext>
                </a:extLst>
              </a:tr>
              <a:tr h="401251"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630555" algn="l"/>
                        </a:tabLst>
                      </a:pPr>
                      <a:r>
                        <a:rPr lang="ru-RU" sz="1800" dirty="0">
                          <a:solidFill>
                            <a:srgbClr val="52681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9 – 12 учебных часов не менее 3 раз в неделю</a:t>
                      </a:r>
                    </a:p>
                  </a:txBody>
                  <a:tcPr marL="59635" marR="59635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40404001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459899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Официальная">
  <a:themeElements>
    <a:clrScheme name="Другая 4">
      <a:dk1>
        <a:sysClr val="windowText" lastClr="000000"/>
      </a:dk1>
      <a:lt1>
        <a:sysClr val="window" lastClr="FFFFFF"/>
      </a:lt1>
      <a:dk2>
        <a:srgbClr val="073E87"/>
      </a:dk2>
      <a:lt2>
        <a:srgbClr val="C6E7FC"/>
      </a:lt2>
      <a:accent1>
        <a:srgbClr val="31B6FD"/>
      </a:accent1>
      <a:accent2>
        <a:srgbClr val="4584D3"/>
      </a:accent2>
      <a:accent3>
        <a:srgbClr val="5BD078"/>
      </a:accent3>
      <a:accent4>
        <a:srgbClr val="A5D028"/>
      </a:accent4>
      <a:accent5>
        <a:srgbClr val="F5C040"/>
      </a:accent5>
      <a:accent6>
        <a:srgbClr val="05E0DB"/>
      </a:accent6>
      <a:hlink>
        <a:srgbClr val="0080FF"/>
      </a:hlink>
      <a:folHlink>
        <a:srgbClr val="5EAEFF"/>
      </a:folHlink>
    </a:clrScheme>
    <a:fontScheme name="Официальная">
      <a:majorFont>
        <a:latin typeface="Georgia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eorgia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Официальная">
      <a:fillStyleLst>
        <a:solidFill>
          <a:schemeClr val="phClr"/>
        </a:solidFill>
        <a:solidFill>
          <a:schemeClr val="phClr">
            <a:tint val="45000"/>
          </a:schemeClr>
        </a:solidFill>
        <a:solidFill>
          <a:schemeClr val="phClr">
            <a:tint val="95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1429" cap="flat" cmpd="sng" algn="ctr">
          <a:solidFill>
            <a:schemeClr val="phClr"/>
          </a:solidFill>
          <a:prstDash val="sysDash"/>
        </a:ln>
        <a:ln w="200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contourW="9525" prstMaterial="matte">
            <a:bevelT w="0" h="0"/>
            <a:contourClr>
              <a:schemeClr val="phClr">
                <a:shade val="70000"/>
                <a:satMod val="105000"/>
              </a:schemeClr>
            </a:contourClr>
          </a:sp3d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soft" dir="b">
              <a:rot lat="0" lon="0" rev="0"/>
            </a:lightRig>
          </a:scene3d>
          <a:sp3d prstMaterial="dkEdge">
            <a:bevelT w="63500" h="63500" prst="cross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70000"/>
                <a:satMod val="115000"/>
              </a:schemeClr>
              <a:schemeClr val="phClr">
                <a:tint val="85000"/>
              </a:schemeClr>
            </a:duotone>
          </a:blip>
          <a:tile tx="0" ty="0" sx="85000" sy="85000" flip="none" algn="tl"/>
        </a:blipFill>
        <a:blipFill>
          <a:blip xmlns:r="http://schemas.openxmlformats.org/officeDocument/2006/relationships" r:embed="rId2">
            <a:duotone>
              <a:schemeClr val="phClr">
                <a:shade val="65000"/>
                <a:satMod val="115000"/>
              </a:schemeClr>
              <a:schemeClr val="phClr">
                <a:tint val="85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Civic</Template>
  <TotalTime>1782</TotalTime>
  <Words>436</Words>
  <Application>Microsoft Office PowerPoint</Application>
  <PresentationFormat>Экран (4:3)</PresentationFormat>
  <Paragraphs>102</Paragraphs>
  <Slides>12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7" baseType="lpstr">
      <vt:lpstr>Georgia</vt:lpstr>
      <vt:lpstr>Times New Roman</vt:lpstr>
      <vt:lpstr>Wingdings</vt:lpstr>
      <vt:lpstr>Wingdings 2</vt:lpstr>
      <vt:lpstr>Официальная</vt:lpstr>
      <vt:lpstr>       Реализация программ дополнительного образования детей и молодежи  в воспитательно-оздоровительном учреждении образования как фактор обеспечения целостности и непрерывности образовательного процесса  </vt:lpstr>
      <vt:lpstr>Особенность учреждений образования </vt:lpstr>
      <vt:lpstr>Нормативная правовая база</vt:lpstr>
      <vt:lpstr>Профили образовательной программы дополнительного образования детей и молодежи</vt:lpstr>
      <vt:lpstr>Механизм разработки  образовательной программы</vt:lpstr>
      <vt:lpstr>Презентация PowerPoint</vt:lpstr>
      <vt:lpstr>Соответствие содержание программы</vt:lpstr>
      <vt:lpstr>      Образовательный процесс  при реализации образовательной программы  объединения по интересам </vt:lpstr>
      <vt:lpstr>Продолжительность и частота занятий</vt:lpstr>
      <vt:lpstr>НАПРАВЛЕНИЯ </vt:lpstr>
      <vt:lpstr>Эффективность реализации программ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Кейс педагога дополнительного образования</dc:title>
  <dc:creator>itex</dc:creator>
  <cp:lastModifiedBy>Assembly</cp:lastModifiedBy>
  <cp:revision>105</cp:revision>
  <cp:lastPrinted>2022-03-01T06:17:36Z</cp:lastPrinted>
  <dcterms:created xsi:type="dcterms:W3CDTF">2022-02-21T13:34:25Z</dcterms:created>
  <dcterms:modified xsi:type="dcterms:W3CDTF">2024-05-23T07:18:31Z</dcterms:modified>
</cp:coreProperties>
</file>